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sldIdLst>
    <p:sldId id="546" r:id="rId5"/>
    <p:sldId id="545" r:id="rId6"/>
    <p:sldId id="479" r:id="rId7"/>
    <p:sldId id="503" r:id="rId8"/>
    <p:sldId id="523" r:id="rId9"/>
    <p:sldId id="525" r:id="rId10"/>
    <p:sldId id="531" r:id="rId11"/>
    <p:sldId id="527" r:id="rId12"/>
    <p:sldId id="528" r:id="rId13"/>
    <p:sldId id="516" r:id="rId14"/>
    <p:sldId id="480" r:id="rId15"/>
    <p:sldId id="517" r:id="rId16"/>
    <p:sldId id="524" r:id="rId17"/>
    <p:sldId id="518" r:id="rId18"/>
    <p:sldId id="529" r:id="rId19"/>
    <p:sldId id="532" r:id="rId20"/>
    <p:sldId id="534" r:id="rId21"/>
    <p:sldId id="537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281" r:id="rId30"/>
    <p:sldId id="533" r:id="rId31"/>
    <p:sldId id="547" r:id="rId32"/>
    <p:sldId id="549" r:id="rId33"/>
    <p:sldId id="550" r:id="rId34"/>
    <p:sldId id="548" r:id="rId35"/>
    <p:sldId id="55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3B"/>
    <a:srgbClr val="424242"/>
    <a:srgbClr val="CC0E14"/>
    <a:srgbClr val="CD262E"/>
    <a:srgbClr val="D00000"/>
    <a:srgbClr val="FF9F1B"/>
    <a:srgbClr val="E72236"/>
    <a:srgbClr val="2EC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DAE58A-D7D2-E84F-A477-3F618FC108F2}" v="300" dt="2021-09-14T13:33:22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Elliott" userId="8668af1e-2c5a-450d-93ec-c57150ee0886" providerId="ADAL" clId="{58DAE58A-D7D2-E84F-A477-3F618FC108F2}"/>
    <pc:docChg chg="undo custSel addSld delSld modSld sldOrd">
      <pc:chgData name="Megan Elliott" userId="8668af1e-2c5a-450d-93ec-c57150ee0886" providerId="ADAL" clId="{58DAE58A-D7D2-E84F-A477-3F618FC108F2}" dt="2021-09-14T13:33:22.851" v="307" actId="14100"/>
      <pc:docMkLst>
        <pc:docMk/>
      </pc:docMkLst>
      <pc:sldChg chg="del">
        <pc:chgData name="Megan Elliott" userId="8668af1e-2c5a-450d-93ec-c57150ee0886" providerId="ADAL" clId="{58DAE58A-D7D2-E84F-A477-3F618FC108F2}" dt="2021-09-14T13:09:36.316" v="0" actId="2696"/>
        <pc:sldMkLst>
          <pc:docMk/>
          <pc:sldMk cId="856892946" sldId="256"/>
        </pc:sldMkLst>
      </pc:sldChg>
      <pc:sldChg chg="del">
        <pc:chgData name="Megan Elliott" userId="8668af1e-2c5a-450d-93ec-c57150ee0886" providerId="ADAL" clId="{58DAE58A-D7D2-E84F-A477-3F618FC108F2}" dt="2021-09-14T13:10:01.244" v="4" actId="2696"/>
        <pc:sldMkLst>
          <pc:docMk/>
          <pc:sldMk cId="1456093707" sldId="267"/>
        </pc:sldMkLst>
      </pc:sldChg>
      <pc:sldChg chg="del">
        <pc:chgData name="Megan Elliott" userId="8668af1e-2c5a-450d-93ec-c57150ee0886" providerId="ADAL" clId="{58DAE58A-D7D2-E84F-A477-3F618FC108F2}" dt="2021-09-14T13:32:00.803" v="279" actId="2696"/>
        <pc:sldMkLst>
          <pc:docMk/>
          <pc:sldMk cId="0" sldId="285"/>
        </pc:sldMkLst>
      </pc:sldChg>
      <pc:sldChg chg="del ord">
        <pc:chgData name="Megan Elliott" userId="8668af1e-2c5a-450d-93ec-c57150ee0886" providerId="ADAL" clId="{58DAE58A-D7D2-E84F-A477-3F618FC108F2}" dt="2021-09-14T13:31:58.238" v="277" actId="2696"/>
        <pc:sldMkLst>
          <pc:docMk/>
          <pc:sldMk cId="0" sldId="286"/>
        </pc:sldMkLst>
      </pc:sldChg>
      <pc:sldChg chg="del">
        <pc:chgData name="Megan Elliott" userId="8668af1e-2c5a-450d-93ec-c57150ee0886" providerId="ADAL" clId="{58DAE58A-D7D2-E84F-A477-3F618FC108F2}" dt="2021-09-14T13:32:02.526" v="281" actId="2696"/>
        <pc:sldMkLst>
          <pc:docMk/>
          <pc:sldMk cId="0" sldId="287"/>
        </pc:sldMkLst>
      </pc:sldChg>
      <pc:sldChg chg="add del">
        <pc:chgData name="Megan Elliott" userId="8668af1e-2c5a-450d-93ec-c57150ee0886" providerId="ADAL" clId="{58DAE58A-D7D2-E84F-A477-3F618FC108F2}" dt="2021-09-14T13:13:18.459" v="8" actId="2696"/>
        <pc:sldMkLst>
          <pc:docMk/>
          <pc:sldMk cId="4212238570" sldId="299"/>
        </pc:sldMkLst>
      </pc:sldChg>
      <pc:sldChg chg="del">
        <pc:chgData name="Megan Elliott" userId="8668af1e-2c5a-450d-93ec-c57150ee0886" providerId="ADAL" clId="{58DAE58A-D7D2-E84F-A477-3F618FC108F2}" dt="2021-09-14T13:32:08.701" v="282" actId="2696"/>
        <pc:sldMkLst>
          <pc:docMk/>
          <pc:sldMk cId="291726057" sldId="315"/>
        </pc:sldMkLst>
      </pc:sldChg>
      <pc:sldChg chg="del">
        <pc:chgData name="Megan Elliott" userId="8668af1e-2c5a-450d-93ec-c57150ee0886" providerId="ADAL" clId="{58DAE58A-D7D2-E84F-A477-3F618FC108F2}" dt="2021-09-14T13:32:09.339" v="283" actId="2696"/>
        <pc:sldMkLst>
          <pc:docMk/>
          <pc:sldMk cId="731618568" sldId="370"/>
        </pc:sldMkLst>
      </pc:sldChg>
      <pc:sldChg chg="del">
        <pc:chgData name="Megan Elliott" userId="8668af1e-2c5a-450d-93ec-c57150ee0886" providerId="ADAL" clId="{58DAE58A-D7D2-E84F-A477-3F618FC108F2}" dt="2021-09-14T13:09:37.642" v="1" actId="2696"/>
        <pc:sldMkLst>
          <pc:docMk/>
          <pc:sldMk cId="1962498128" sldId="484"/>
        </pc:sldMkLst>
      </pc:sldChg>
      <pc:sldChg chg="del">
        <pc:chgData name="Megan Elliott" userId="8668af1e-2c5a-450d-93ec-c57150ee0886" providerId="ADAL" clId="{58DAE58A-D7D2-E84F-A477-3F618FC108F2}" dt="2021-09-14T13:32:09.824" v="284" actId="2696"/>
        <pc:sldMkLst>
          <pc:docMk/>
          <pc:sldMk cId="688145802" sldId="505"/>
        </pc:sldMkLst>
      </pc:sldChg>
      <pc:sldChg chg="del">
        <pc:chgData name="Megan Elliott" userId="8668af1e-2c5a-450d-93ec-c57150ee0886" providerId="ADAL" clId="{58DAE58A-D7D2-E84F-A477-3F618FC108F2}" dt="2021-09-14T13:32:12.692" v="289" actId="2696"/>
        <pc:sldMkLst>
          <pc:docMk/>
          <pc:sldMk cId="1982315879" sldId="506"/>
        </pc:sldMkLst>
      </pc:sldChg>
      <pc:sldChg chg="del">
        <pc:chgData name="Megan Elliott" userId="8668af1e-2c5a-450d-93ec-c57150ee0886" providerId="ADAL" clId="{58DAE58A-D7D2-E84F-A477-3F618FC108F2}" dt="2021-09-14T13:32:12.385" v="288" actId="2696"/>
        <pc:sldMkLst>
          <pc:docMk/>
          <pc:sldMk cId="3900286819" sldId="510"/>
        </pc:sldMkLst>
      </pc:sldChg>
      <pc:sldChg chg="del">
        <pc:chgData name="Megan Elliott" userId="8668af1e-2c5a-450d-93ec-c57150ee0886" providerId="ADAL" clId="{58DAE58A-D7D2-E84F-A477-3F618FC108F2}" dt="2021-09-14T13:32:10.601" v="286" actId="2696"/>
        <pc:sldMkLst>
          <pc:docMk/>
          <pc:sldMk cId="4182399278" sldId="512"/>
        </pc:sldMkLst>
      </pc:sldChg>
      <pc:sldChg chg="del">
        <pc:chgData name="Megan Elliott" userId="8668af1e-2c5a-450d-93ec-c57150ee0886" providerId="ADAL" clId="{58DAE58A-D7D2-E84F-A477-3F618FC108F2}" dt="2021-09-14T13:32:11.599" v="287" actId="2696"/>
        <pc:sldMkLst>
          <pc:docMk/>
          <pc:sldMk cId="2620579053" sldId="513"/>
        </pc:sldMkLst>
      </pc:sldChg>
      <pc:sldChg chg="del">
        <pc:chgData name="Megan Elliott" userId="8668af1e-2c5a-450d-93ec-c57150ee0886" providerId="ADAL" clId="{58DAE58A-D7D2-E84F-A477-3F618FC108F2}" dt="2021-09-14T13:32:10.533" v="285" actId="2696"/>
        <pc:sldMkLst>
          <pc:docMk/>
          <pc:sldMk cId="531239411" sldId="515"/>
        </pc:sldMkLst>
      </pc:sldChg>
      <pc:sldChg chg="del">
        <pc:chgData name="Megan Elliott" userId="8668af1e-2c5a-450d-93ec-c57150ee0886" providerId="ADAL" clId="{58DAE58A-D7D2-E84F-A477-3F618FC108F2}" dt="2021-09-14T13:32:01.378" v="280" actId="2696"/>
        <pc:sldMkLst>
          <pc:docMk/>
          <pc:sldMk cId="1846858681" sldId="519"/>
        </pc:sldMkLst>
      </pc:sldChg>
      <pc:sldChg chg="del">
        <pc:chgData name="Megan Elliott" userId="8668af1e-2c5a-450d-93ec-c57150ee0886" providerId="ADAL" clId="{58DAE58A-D7D2-E84F-A477-3F618FC108F2}" dt="2021-09-14T13:32:13.635" v="290" actId="2696"/>
        <pc:sldMkLst>
          <pc:docMk/>
          <pc:sldMk cId="3905821325" sldId="520"/>
        </pc:sldMkLst>
      </pc:sldChg>
      <pc:sldChg chg="del">
        <pc:chgData name="Megan Elliott" userId="8668af1e-2c5a-450d-93ec-c57150ee0886" providerId="ADAL" clId="{58DAE58A-D7D2-E84F-A477-3F618FC108F2}" dt="2021-09-14T13:32:14.086" v="291" actId="2696"/>
        <pc:sldMkLst>
          <pc:docMk/>
          <pc:sldMk cId="2479700074" sldId="521"/>
        </pc:sldMkLst>
      </pc:sldChg>
      <pc:sldChg chg="del">
        <pc:chgData name="Megan Elliott" userId="8668af1e-2c5a-450d-93ec-c57150ee0886" providerId="ADAL" clId="{58DAE58A-D7D2-E84F-A477-3F618FC108F2}" dt="2021-09-14T13:32:14.933" v="292" actId="2696"/>
        <pc:sldMkLst>
          <pc:docMk/>
          <pc:sldMk cId="1132279159" sldId="522"/>
        </pc:sldMkLst>
      </pc:sldChg>
      <pc:sldChg chg="del">
        <pc:chgData name="Megan Elliott" userId="8668af1e-2c5a-450d-93ec-c57150ee0886" providerId="ADAL" clId="{58DAE58A-D7D2-E84F-A477-3F618FC108F2}" dt="2021-09-14T13:32:00.011" v="278" actId="2696"/>
        <pc:sldMkLst>
          <pc:docMk/>
          <pc:sldMk cId="1396929682" sldId="536"/>
        </pc:sldMkLst>
      </pc:sldChg>
      <pc:sldChg chg="add">
        <pc:chgData name="Megan Elliott" userId="8668af1e-2c5a-450d-93ec-c57150ee0886" providerId="ADAL" clId="{58DAE58A-D7D2-E84F-A477-3F618FC108F2}" dt="2021-09-14T13:09:55.548" v="2" actId="2890"/>
        <pc:sldMkLst>
          <pc:docMk/>
          <pc:sldMk cId="635532294" sldId="545"/>
        </pc:sldMkLst>
      </pc:sldChg>
      <pc:sldChg chg="addSp delSp modSp new mod">
        <pc:chgData name="Megan Elliott" userId="8668af1e-2c5a-450d-93ec-c57150ee0886" providerId="ADAL" clId="{58DAE58A-D7D2-E84F-A477-3F618FC108F2}" dt="2021-09-14T13:21:34.735" v="28" actId="14100"/>
        <pc:sldMkLst>
          <pc:docMk/>
          <pc:sldMk cId="4232002547" sldId="546"/>
        </pc:sldMkLst>
        <pc:spChg chg="del">
          <ac:chgData name="Megan Elliott" userId="8668af1e-2c5a-450d-93ec-c57150ee0886" providerId="ADAL" clId="{58DAE58A-D7D2-E84F-A477-3F618FC108F2}" dt="2021-09-14T13:13:23.876" v="10"/>
          <ac:spMkLst>
            <pc:docMk/>
            <pc:sldMk cId="4232002547" sldId="546"/>
            <ac:spMk id="2" creationId="{EC9CF1CF-5EEC-DC46-9D59-8AA0B6DC007C}"/>
          </ac:spMkLst>
        </pc:spChg>
        <pc:spChg chg="add del mod">
          <ac:chgData name="Megan Elliott" userId="8668af1e-2c5a-450d-93ec-c57150ee0886" providerId="ADAL" clId="{58DAE58A-D7D2-E84F-A477-3F618FC108F2}" dt="2021-09-14T13:13:28.702" v="14" actId="478"/>
          <ac:spMkLst>
            <pc:docMk/>
            <pc:sldMk cId="4232002547" sldId="546"/>
            <ac:spMk id="6" creationId="{BC455DD7-D0D3-6040-B12B-AE40C9EF8CD8}"/>
          </ac:spMkLst>
        </pc:spChg>
        <pc:picChg chg="add del mod ord modCrop">
          <ac:chgData name="Megan Elliott" userId="8668af1e-2c5a-450d-93ec-c57150ee0886" providerId="ADAL" clId="{58DAE58A-D7D2-E84F-A477-3F618FC108F2}" dt="2021-09-14T13:13:27.311" v="13" actId="478"/>
          <ac:picMkLst>
            <pc:docMk/>
            <pc:sldMk cId="4232002547" sldId="546"/>
            <ac:picMk id="4" creationId="{F370CE42-8782-2E41-915D-CCA22D15494B}"/>
          </ac:picMkLst>
        </pc:picChg>
        <pc:picChg chg="add del mod">
          <ac:chgData name="Megan Elliott" userId="8668af1e-2c5a-450d-93ec-c57150ee0886" providerId="ADAL" clId="{58DAE58A-D7D2-E84F-A477-3F618FC108F2}" dt="2021-09-14T13:20:41.500" v="21" actId="478"/>
          <ac:picMkLst>
            <pc:docMk/>
            <pc:sldMk cId="4232002547" sldId="546"/>
            <ac:picMk id="8" creationId="{D5BA4F0E-4C78-734F-B58B-F9C8A8FE6424}"/>
          </ac:picMkLst>
        </pc:picChg>
        <pc:picChg chg="add mod">
          <ac:chgData name="Megan Elliott" userId="8668af1e-2c5a-450d-93ec-c57150ee0886" providerId="ADAL" clId="{58DAE58A-D7D2-E84F-A477-3F618FC108F2}" dt="2021-09-14T13:21:34.735" v="28" actId="14100"/>
          <ac:picMkLst>
            <pc:docMk/>
            <pc:sldMk cId="4232002547" sldId="546"/>
            <ac:picMk id="10" creationId="{CA294454-A526-E84E-83D0-4481D85D3D8A}"/>
          </ac:picMkLst>
        </pc:picChg>
      </pc:sldChg>
      <pc:sldChg chg="addSp delSp modSp add mod ord">
        <pc:chgData name="Megan Elliott" userId="8668af1e-2c5a-450d-93ec-c57150ee0886" providerId="ADAL" clId="{58DAE58A-D7D2-E84F-A477-3F618FC108F2}" dt="2021-09-14T13:26:51.435" v="171" actId="14100"/>
        <pc:sldMkLst>
          <pc:docMk/>
          <pc:sldMk cId="1779588787" sldId="547"/>
        </pc:sldMkLst>
        <pc:spChg chg="mod">
          <ac:chgData name="Megan Elliott" userId="8668af1e-2c5a-450d-93ec-c57150ee0886" providerId="ADAL" clId="{58DAE58A-D7D2-E84F-A477-3F618FC108F2}" dt="2021-09-14T13:26:51.435" v="171" actId="14100"/>
          <ac:spMkLst>
            <pc:docMk/>
            <pc:sldMk cId="1779588787" sldId="547"/>
            <ac:spMk id="7" creationId="{00000000-0000-0000-0000-000000000000}"/>
          </ac:spMkLst>
        </pc:spChg>
        <pc:picChg chg="add del mod">
          <ac:chgData name="Megan Elliott" userId="8668af1e-2c5a-450d-93ec-c57150ee0886" providerId="ADAL" clId="{58DAE58A-D7D2-E84F-A477-3F618FC108F2}" dt="2021-09-14T13:23:29.828" v="70"/>
          <ac:picMkLst>
            <pc:docMk/>
            <pc:sldMk cId="1779588787" sldId="547"/>
            <ac:picMk id="8" creationId="{66A21672-A37C-4646-AB82-2C2BADFF9856}"/>
          </ac:picMkLst>
        </pc:picChg>
        <pc:picChg chg="add mod">
          <ac:chgData name="Megan Elliott" userId="8668af1e-2c5a-450d-93ec-c57150ee0886" providerId="ADAL" clId="{58DAE58A-D7D2-E84F-A477-3F618FC108F2}" dt="2021-09-14T13:23:40.402" v="71"/>
          <ac:picMkLst>
            <pc:docMk/>
            <pc:sldMk cId="1779588787" sldId="547"/>
            <ac:picMk id="11" creationId="{C7DB9AB0-38DF-2C49-AB0E-5709618F8EB0}"/>
          </ac:picMkLst>
        </pc:picChg>
        <pc:picChg chg="add mod">
          <ac:chgData name="Megan Elliott" userId="8668af1e-2c5a-450d-93ec-c57150ee0886" providerId="ADAL" clId="{58DAE58A-D7D2-E84F-A477-3F618FC108F2}" dt="2021-09-14T13:24:01.187" v="90" actId="1035"/>
          <ac:picMkLst>
            <pc:docMk/>
            <pc:sldMk cId="1779588787" sldId="547"/>
            <ac:picMk id="12" creationId="{EAE0D443-3630-6B45-8AFF-009F52F4CC88}"/>
          </ac:picMkLst>
        </pc:picChg>
        <pc:picChg chg="del">
          <ac:chgData name="Megan Elliott" userId="8668af1e-2c5a-450d-93ec-c57150ee0886" providerId="ADAL" clId="{58DAE58A-D7D2-E84F-A477-3F618FC108F2}" dt="2021-09-14T13:22:41.878" v="60" actId="478"/>
          <ac:picMkLst>
            <pc:docMk/>
            <pc:sldMk cId="1779588787" sldId="547"/>
            <ac:picMk id="13" creationId="{B8540A7F-3B6F-764D-8347-0C76AECAE125}"/>
          </ac:picMkLst>
        </pc:picChg>
        <pc:picChg chg="add del mod">
          <ac:chgData name="Megan Elliott" userId="8668af1e-2c5a-450d-93ec-c57150ee0886" providerId="ADAL" clId="{58DAE58A-D7D2-E84F-A477-3F618FC108F2}" dt="2021-09-14T13:25:19.066" v="143"/>
          <ac:picMkLst>
            <pc:docMk/>
            <pc:sldMk cId="1779588787" sldId="547"/>
            <ac:picMk id="14" creationId="{C1DFDC79-D681-934A-9741-169C4626DB20}"/>
          </ac:picMkLst>
        </pc:picChg>
      </pc:sldChg>
      <pc:sldChg chg="add del">
        <pc:chgData name="Megan Elliott" userId="8668af1e-2c5a-450d-93ec-c57150ee0886" providerId="ADAL" clId="{58DAE58A-D7D2-E84F-A477-3F618FC108F2}" dt="2021-09-14T13:13:14.507" v="7" actId="2696"/>
        <pc:sldMkLst>
          <pc:docMk/>
          <pc:sldMk cId="2561258433" sldId="547"/>
        </pc:sldMkLst>
      </pc:sldChg>
      <pc:sldChg chg="addSp delSp modSp new mod">
        <pc:chgData name="Megan Elliott" userId="8668af1e-2c5a-450d-93ec-c57150ee0886" providerId="ADAL" clId="{58DAE58A-D7D2-E84F-A477-3F618FC108F2}" dt="2021-09-14T13:32:49.012" v="299" actId="14100"/>
        <pc:sldMkLst>
          <pc:docMk/>
          <pc:sldMk cId="3811523556" sldId="548"/>
        </pc:sldMkLst>
        <pc:spChg chg="del">
          <ac:chgData name="Megan Elliott" userId="8668af1e-2c5a-450d-93ec-c57150ee0886" providerId="ADAL" clId="{58DAE58A-D7D2-E84F-A477-3F618FC108F2}" dt="2021-09-14T13:32:25.376" v="293" actId="478"/>
          <ac:spMkLst>
            <pc:docMk/>
            <pc:sldMk cId="3811523556" sldId="548"/>
            <ac:spMk id="2" creationId="{ED797F37-9963-1F44-9BEF-9F3628D93D6D}"/>
          </ac:spMkLst>
        </pc:spChg>
        <pc:picChg chg="add mod">
          <ac:chgData name="Megan Elliott" userId="8668af1e-2c5a-450d-93ec-c57150ee0886" providerId="ADAL" clId="{58DAE58A-D7D2-E84F-A477-3F618FC108F2}" dt="2021-09-14T13:32:49.012" v="299" actId="14100"/>
          <ac:picMkLst>
            <pc:docMk/>
            <pc:sldMk cId="3811523556" sldId="548"/>
            <ac:picMk id="4" creationId="{D0F85EB8-4C16-E745-82C4-CA0320B936B5}"/>
          </ac:picMkLst>
        </pc:picChg>
      </pc:sldChg>
      <pc:sldChg chg="addSp delSp modSp add mod">
        <pc:chgData name="Megan Elliott" userId="8668af1e-2c5a-450d-93ec-c57150ee0886" providerId="ADAL" clId="{58DAE58A-D7D2-E84F-A477-3F618FC108F2}" dt="2021-09-14T13:28:01.513" v="225" actId="166"/>
        <pc:sldMkLst>
          <pc:docMk/>
          <pc:sldMk cId="1593760684" sldId="549"/>
        </pc:sldMkLst>
        <pc:spChg chg="mod">
          <ac:chgData name="Megan Elliott" userId="8668af1e-2c5a-450d-93ec-c57150ee0886" providerId="ADAL" clId="{58DAE58A-D7D2-E84F-A477-3F618FC108F2}" dt="2021-09-14T13:27:28.687" v="218" actId="20577"/>
          <ac:spMkLst>
            <pc:docMk/>
            <pc:sldMk cId="1593760684" sldId="549"/>
            <ac:spMk id="7" creationId="{00000000-0000-0000-0000-000000000000}"/>
          </ac:spMkLst>
        </pc:spChg>
        <pc:picChg chg="add mod">
          <ac:chgData name="Megan Elliott" userId="8668af1e-2c5a-450d-93ec-c57150ee0886" providerId="ADAL" clId="{58DAE58A-D7D2-E84F-A477-3F618FC108F2}" dt="2021-09-14T13:28:01.513" v="225" actId="166"/>
          <ac:picMkLst>
            <pc:docMk/>
            <pc:sldMk cId="1593760684" sldId="549"/>
            <ac:picMk id="8" creationId="{4FE3E3B7-9AB9-FA48-A730-BF570F2F9249}"/>
          </ac:picMkLst>
        </pc:picChg>
        <pc:picChg chg="del">
          <ac:chgData name="Megan Elliott" userId="8668af1e-2c5a-450d-93ec-c57150ee0886" providerId="ADAL" clId="{58DAE58A-D7D2-E84F-A477-3F618FC108F2}" dt="2021-09-14T13:27:32.813" v="220" actId="478"/>
          <ac:picMkLst>
            <pc:docMk/>
            <pc:sldMk cId="1593760684" sldId="549"/>
            <ac:picMk id="11" creationId="{C7DB9AB0-38DF-2C49-AB0E-5709618F8EB0}"/>
          </ac:picMkLst>
        </pc:picChg>
        <pc:picChg chg="del">
          <ac:chgData name="Megan Elliott" userId="8668af1e-2c5a-450d-93ec-c57150ee0886" providerId="ADAL" clId="{58DAE58A-D7D2-E84F-A477-3F618FC108F2}" dt="2021-09-14T13:27:31.523" v="219" actId="478"/>
          <ac:picMkLst>
            <pc:docMk/>
            <pc:sldMk cId="1593760684" sldId="549"/>
            <ac:picMk id="12" creationId="{EAE0D443-3630-6B45-8AFF-009F52F4CC88}"/>
          </ac:picMkLst>
        </pc:picChg>
        <pc:picChg chg="add mod">
          <ac:chgData name="Megan Elliott" userId="8668af1e-2c5a-450d-93ec-c57150ee0886" providerId="ADAL" clId="{58DAE58A-D7D2-E84F-A477-3F618FC108F2}" dt="2021-09-14T13:27:51.097" v="224" actId="1076"/>
          <ac:picMkLst>
            <pc:docMk/>
            <pc:sldMk cId="1593760684" sldId="549"/>
            <ac:picMk id="13" creationId="{A536C73A-07C9-8343-8454-7B0DEA426E72}"/>
          </ac:picMkLst>
        </pc:picChg>
      </pc:sldChg>
      <pc:sldChg chg="addSp delSp modSp add mod">
        <pc:chgData name="Megan Elliott" userId="8668af1e-2c5a-450d-93ec-c57150ee0886" providerId="ADAL" clId="{58DAE58A-D7D2-E84F-A477-3F618FC108F2}" dt="2021-09-14T13:31:48.447" v="276" actId="14100"/>
        <pc:sldMkLst>
          <pc:docMk/>
          <pc:sldMk cId="401762782" sldId="550"/>
        </pc:sldMkLst>
        <pc:spChg chg="mod">
          <ac:chgData name="Megan Elliott" userId="8668af1e-2c5a-450d-93ec-c57150ee0886" providerId="ADAL" clId="{58DAE58A-D7D2-E84F-A477-3F618FC108F2}" dt="2021-09-14T13:31:48.447" v="276" actId="14100"/>
          <ac:spMkLst>
            <pc:docMk/>
            <pc:sldMk cId="401762782" sldId="550"/>
            <ac:spMk id="7" creationId="{00000000-0000-0000-0000-000000000000}"/>
          </ac:spMkLst>
        </pc:spChg>
        <pc:picChg chg="del mod">
          <ac:chgData name="Megan Elliott" userId="8668af1e-2c5a-450d-93ec-c57150ee0886" providerId="ADAL" clId="{58DAE58A-D7D2-E84F-A477-3F618FC108F2}" dt="2021-09-14T13:29:18.957" v="239" actId="478"/>
          <ac:picMkLst>
            <pc:docMk/>
            <pc:sldMk cId="401762782" sldId="550"/>
            <ac:picMk id="8" creationId="{4FE3E3B7-9AB9-FA48-A730-BF570F2F9249}"/>
          </ac:picMkLst>
        </pc:picChg>
        <pc:picChg chg="del">
          <ac:chgData name="Megan Elliott" userId="8668af1e-2c5a-450d-93ec-c57150ee0886" providerId="ADAL" clId="{58DAE58A-D7D2-E84F-A477-3F618FC108F2}" dt="2021-09-14T13:29:19.764" v="240" actId="478"/>
          <ac:picMkLst>
            <pc:docMk/>
            <pc:sldMk cId="401762782" sldId="550"/>
            <ac:picMk id="13" creationId="{A536C73A-07C9-8343-8454-7B0DEA426E72}"/>
          </ac:picMkLst>
        </pc:picChg>
        <pc:picChg chg="add mod">
          <ac:chgData name="Megan Elliott" userId="8668af1e-2c5a-450d-93ec-c57150ee0886" providerId="ADAL" clId="{58DAE58A-D7D2-E84F-A477-3F618FC108F2}" dt="2021-09-14T13:31:31.203" v="245" actId="1076"/>
          <ac:picMkLst>
            <pc:docMk/>
            <pc:sldMk cId="401762782" sldId="550"/>
            <ac:picMk id="1026" creationId="{F843BA48-5AF1-B147-9795-97164453B235}"/>
          </ac:picMkLst>
        </pc:picChg>
      </pc:sldChg>
      <pc:sldChg chg="addSp delSp modSp new mod">
        <pc:chgData name="Megan Elliott" userId="8668af1e-2c5a-450d-93ec-c57150ee0886" providerId="ADAL" clId="{58DAE58A-D7D2-E84F-A477-3F618FC108F2}" dt="2021-09-14T13:33:22.851" v="307" actId="14100"/>
        <pc:sldMkLst>
          <pc:docMk/>
          <pc:sldMk cId="3927727367" sldId="551"/>
        </pc:sldMkLst>
        <pc:spChg chg="del">
          <ac:chgData name="Megan Elliott" userId="8668af1e-2c5a-450d-93ec-c57150ee0886" providerId="ADAL" clId="{58DAE58A-D7D2-E84F-A477-3F618FC108F2}" dt="2021-09-14T13:33:12.600" v="301" actId="478"/>
          <ac:spMkLst>
            <pc:docMk/>
            <pc:sldMk cId="3927727367" sldId="551"/>
            <ac:spMk id="2" creationId="{9327CF4A-CE2F-424B-95F0-D85646AD95CD}"/>
          </ac:spMkLst>
        </pc:spChg>
        <pc:picChg chg="add mod">
          <ac:chgData name="Megan Elliott" userId="8668af1e-2c5a-450d-93ec-c57150ee0886" providerId="ADAL" clId="{58DAE58A-D7D2-E84F-A477-3F618FC108F2}" dt="2021-09-14T13:33:22.851" v="307" actId="14100"/>
          <ac:picMkLst>
            <pc:docMk/>
            <pc:sldMk cId="3927727367" sldId="551"/>
            <ac:picMk id="4" creationId="{BFBA4DCA-D582-5845-BD40-8E2FFC38A3CD}"/>
          </ac:picMkLst>
        </pc:picChg>
      </pc:sldChg>
      <pc:sldMasterChg chg="delSldLayout">
        <pc:chgData name="Megan Elliott" userId="8668af1e-2c5a-450d-93ec-c57150ee0886" providerId="ADAL" clId="{58DAE58A-D7D2-E84F-A477-3F618FC108F2}" dt="2021-09-14T13:13:18.459" v="8" actId="2696"/>
        <pc:sldMasterMkLst>
          <pc:docMk/>
          <pc:sldMasterMk cId="675179415" sldId="2147483648"/>
        </pc:sldMasterMkLst>
        <pc:sldLayoutChg chg="del">
          <pc:chgData name="Megan Elliott" userId="8668af1e-2c5a-450d-93ec-c57150ee0886" providerId="ADAL" clId="{58DAE58A-D7D2-E84F-A477-3F618FC108F2}" dt="2021-09-14T13:13:18.459" v="8" actId="2696"/>
          <pc:sldLayoutMkLst>
            <pc:docMk/>
            <pc:sldMasterMk cId="675179415" sldId="2147483648"/>
            <pc:sldLayoutMk cId="2876194088" sldId="214748368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B0F27-0D7E-1A4D-B462-EE81628BA6C9}" type="datetimeFigureOut">
              <a:rPr lang="en-US" smtClean="0"/>
              <a:t>9/14/21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BD17E-4063-4B45-BA39-BDE7BF2A0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8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6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00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39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1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74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3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9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d8a55cdfb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d8a55cdfb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18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5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40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it’s this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00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59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1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9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entire building is built on the principles of transparency, flexibility, openness.  Everywhere is a learning space, and everything is on wheels so that it can be changed in a heart beat.  When we were designing the building the architects, faculty and I went to Pixar, YouTube Spaces, We Work, Google, California College of the Arts, the Art Center in Pasadena,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Hudl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to get ideas about how to future proof our building and about the future of work.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4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16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6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one had there’s Emerging Media = Technology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there’s Media Arts = Creativity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BD17E-4063-4B45-BA39-BDE7BF2A03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69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82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439798" y="-1"/>
            <a:ext cx="7752202" cy="6858000"/>
          </a:xfrm>
          <a:custGeom>
            <a:avLst/>
            <a:gdLst>
              <a:gd name="connsiteX0" fmla="*/ 0 w 7752202"/>
              <a:gd name="connsiteY0" fmla="*/ 0 h 6858000"/>
              <a:gd name="connsiteX1" fmla="*/ 7752202 w 7752202"/>
              <a:gd name="connsiteY1" fmla="*/ 0 h 6858000"/>
              <a:gd name="connsiteX2" fmla="*/ 7752202 w 7752202"/>
              <a:gd name="connsiteY2" fmla="*/ 6858000 h 6858000"/>
              <a:gd name="connsiteX3" fmla="*/ 0 w 77522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2202" h="6858000">
                <a:moveTo>
                  <a:pt x="0" y="0"/>
                </a:moveTo>
                <a:lnTo>
                  <a:pt x="7752202" y="0"/>
                </a:lnTo>
                <a:lnTo>
                  <a:pt x="775220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9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10616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26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0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06738" cy="6858000"/>
          </a:xfrm>
          <a:custGeom>
            <a:avLst/>
            <a:gdLst>
              <a:gd name="connsiteX0" fmla="*/ 0 w 5206738"/>
              <a:gd name="connsiteY0" fmla="*/ 0 h 6858000"/>
              <a:gd name="connsiteX1" fmla="*/ 5206738 w 5206738"/>
              <a:gd name="connsiteY1" fmla="*/ 0 h 6858000"/>
              <a:gd name="connsiteX2" fmla="*/ 5206738 w 5206738"/>
              <a:gd name="connsiteY2" fmla="*/ 6858000 h 6858000"/>
              <a:gd name="connsiteX3" fmla="*/ 0 w 520673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6738" h="6858000">
                <a:moveTo>
                  <a:pt x="0" y="0"/>
                </a:moveTo>
                <a:lnTo>
                  <a:pt x="5206738" y="0"/>
                </a:lnTo>
                <a:lnTo>
                  <a:pt x="520673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92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55309" y="0"/>
            <a:ext cx="4481383" cy="6858000"/>
          </a:xfrm>
          <a:custGeom>
            <a:avLst/>
            <a:gdLst>
              <a:gd name="connsiteX0" fmla="*/ 0 w 4481383"/>
              <a:gd name="connsiteY0" fmla="*/ 0 h 6858000"/>
              <a:gd name="connsiteX1" fmla="*/ 4481383 w 4481383"/>
              <a:gd name="connsiteY1" fmla="*/ 0 h 6858000"/>
              <a:gd name="connsiteX2" fmla="*/ 4481383 w 4481383"/>
              <a:gd name="connsiteY2" fmla="*/ 6858000 h 6858000"/>
              <a:gd name="connsiteX3" fmla="*/ 0 w 448138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1383" h="6858000">
                <a:moveTo>
                  <a:pt x="0" y="0"/>
                </a:moveTo>
                <a:lnTo>
                  <a:pt x="4481383" y="0"/>
                </a:lnTo>
                <a:lnTo>
                  <a:pt x="448138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0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5334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8763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19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40CA71-B02B-4B41-8A12-CA5FC17815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733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334933" y="584741"/>
            <a:ext cx="1967015" cy="1979048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6746186" y="570960"/>
            <a:ext cx="1982787" cy="1992829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9151962" y="570960"/>
            <a:ext cx="1986468" cy="1992829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4336729" y="3656013"/>
            <a:ext cx="1965219" cy="1989137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6746186" y="3656013"/>
            <a:ext cx="1977127" cy="1989137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9148097" y="3656013"/>
            <a:ext cx="1990333" cy="1989137"/>
          </a:xfrm>
          <a:custGeom>
            <a:avLst/>
            <a:gdLst>
              <a:gd name="connsiteX0" fmla="*/ 0 w 2292750"/>
              <a:gd name="connsiteY0" fmla="*/ 0 h 2292750"/>
              <a:gd name="connsiteX1" fmla="*/ 2292750 w 2292750"/>
              <a:gd name="connsiteY1" fmla="*/ 0 h 2292750"/>
              <a:gd name="connsiteX2" fmla="*/ 2292750 w 2292750"/>
              <a:gd name="connsiteY2" fmla="*/ 2292750 h 2292750"/>
              <a:gd name="connsiteX3" fmla="*/ 0 w 2292750"/>
              <a:gd name="connsiteY3" fmla="*/ 2292750 h 229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750" h="2292750">
                <a:moveTo>
                  <a:pt x="0" y="0"/>
                </a:moveTo>
                <a:lnTo>
                  <a:pt x="2292750" y="0"/>
                </a:lnTo>
                <a:lnTo>
                  <a:pt x="2292750" y="2292750"/>
                </a:lnTo>
                <a:lnTo>
                  <a:pt x="0" y="2292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FCBA5-C035-4249-A9CB-61615B282F40}"/>
              </a:ext>
            </a:extLst>
          </p:cNvPr>
          <p:cNvSpPr/>
          <p:nvPr userDrawn="1"/>
        </p:nvSpPr>
        <p:spPr>
          <a:xfrm>
            <a:off x="-393090" y="1731116"/>
            <a:ext cx="1113073" cy="1637969"/>
          </a:xfrm>
          <a:prstGeom prst="rect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2C8DC-7875-F843-BCDA-907F31D7D75C}"/>
              </a:ext>
            </a:extLst>
          </p:cNvPr>
          <p:cNvSpPr txBox="1"/>
          <p:nvPr userDrawn="1"/>
        </p:nvSpPr>
        <p:spPr>
          <a:xfrm>
            <a:off x="1037968" y="1468786"/>
            <a:ext cx="2372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ADVISORY</a:t>
            </a:r>
          </a:p>
          <a:p>
            <a:r>
              <a:rPr lang="en-US" sz="4800" b="1" spc="300">
                <a:solidFill>
                  <a:schemeClr val="bg1"/>
                </a:solidFill>
                <a:latin typeface="URWGroteskConBol" pitchFamily="2" charset="77"/>
                <a:ea typeface="Nexa Bold" charset="0"/>
                <a:cs typeface="Nexa Bold" charset="0"/>
              </a:rPr>
              <a:t>COUNCIL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762C0-6C93-264D-8F23-F1C4DCAC43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49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363686" y="358346"/>
            <a:ext cx="6226629" cy="3527854"/>
          </a:xfrm>
          <a:custGeom>
            <a:avLst/>
            <a:gdLst>
              <a:gd name="connsiteX0" fmla="*/ 0 w 6226629"/>
              <a:gd name="connsiteY0" fmla="*/ 0 h 3527854"/>
              <a:gd name="connsiteX1" fmla="*/ 6226629 w 6226629"/>
              <a:gd name="connsiteY1" fmla="*/ 0 h 3527854"/>
              <a:gd name="connsiteX2" fmla="*/ 6226629 w 6226629"/>
              <a:gd name="connsiteY2" fmla="*/ 3527854 h 3527854"/>
              <a:gd name="connsiteX3" fmla="*/ 0 w 6226629"/>
              <a:gd name="connsiteY3" fmla="*/ 3527854 h 352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26629" h="3527854">
                <a:moveTo>
                  <a:pt x="0" y="0"/>
                </a:moveTo>
                <a:lnTo>
                  <a:pt x="6226629" y="0"/>
                </a:lnTo>
                <a:lnTo>
                  <a:pt x="6226629" y="3527854"/>
                </a:lnTo>
                <a:lnTo>
                  <a:pt x="0" y="35278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5312230" y="4037717"/>
            <a:ext cx="4278084" cy="3429883"/>
          </a:xfrm>
          <a:custGeom>
            <a:avLst/>
            <a:gdLst>
              <a:gd name="connsiteX0" fmla="*/ 0 w 4278084"/>
              <a:gd name="connsiteY0" fmla="*/ 0 h 3429883"/>
              <a:gd name="connsiteX1" fmla="*/ 4278084 w 4278084"/>
              <a:gd name="connsiteY1" fmla="*/ 0 h 3429883"/>
              <a:gd name="connsiteX2" fmla="*/ 4278084 w 4278084"/>
              <a:gd name="connsiteY2" fmla="*/ 3429883 h 3429883"/>
              <a:gd name="connsiteX3" fmla="*/ 0 w 4278084"/>
              <a:gd name="connsiteY3" fmla="*/ 3429883 h 342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8084" h="3429883">
                <a:moveTo>
                  <a:pt x="0" y="0"/>
                </a:moveTo>
                <a:lnTo>
                  <a:pt x="4278084" y="0"/>
                </a:lnTo>
                <a:lnTo>
                  <a:pt x="4278084" y="3429883"/>
                </a:lnTo>
                <a:lnTo>
                  <a:pt x="0" y="3429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9744143" y="2219803"/>
            <a:ext cx="2447857" cy="3429883"/>
          </a:xfrm>
          <a:custGeom>
            <a:avLst/>
            <a:gdLst>
              <a:gd name="connsiteX0" fmla="*/ 0 w 2447857"/>
              <a:gd name="connsiteY0" fmla="*/ 0 h 3429883"/>
              <a:gd name="connsiteX1" fmla="*/ 2447857 w 2447857"/>
              <a:gd name="connsiteY1" fmla="*/ 0 h 3429883"/>
              <a:gd name="connsiteX2" fmla="*/ 2447857 w 2447857"/>
              <a:gd name="connsiteY2" fmla="*/ 3429883 h 3429883"/>
              <a:gd name="connsiteX3" fmla="*/ 0 w 2447857"/>
              <a:gd name="connsiteY3" fmla="*/ 3429883 h 342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857" h="3429883">
                <a:moveTo>
                  <a:pt x="0" y="0"/>
                </a:moveTo>
                <a:lnTo>
                  <a:pt x="2447857" y="0"/>
                </a:lnTo>
                <a:lnTo>
                  <a:pt x="2447857" y="3429883"/>
                </a:lnTo>
                <a:lnTo>
                  <a:pt x="0" y="34298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9744143" y="358346"/>
            <a:ext cx="2447857" cy="1709940"/>
          </a:xfrm>
          <a:custGeom>
            <a:avLst/>
            <a:gdLst>
              <a:gd name="connsiteX0" fmla="*/ 0 w 2447857"/>
              <a:gd name="connsiteY0" fmla="*/ 0 h 1709940"/>
              <a:gd name="connsiteX1" fmla="*/ 2447857 w 2447857"/>
              <a:gd name="connsiteY1" fmla="*/ 0 h 1709940"/>
              <a:gd name="connsiteX2" fmla="*/ 2447857 w 2447857"/>
              <a:gd name="connsiteY2" fmla="*/ 1709940 h 1709940"/>
              <a:gd name="connsiteX3" fmla="*/ 0 w 2447857"/>
              <a:gd name="connsiteY3" fmla="*/ 1709940 h 170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7857" h="1709940">
                <a:moveTo>
                  <a:pt x="0" y="0"/>
                </a:moveTo>
                <a:lnTo>
                  <a:pt x="2447857" y="0"/>
                </a:lnTo>
                <a:lnTo>
                  <a:pt x="2447857" y="1709940"/>
                </a:lnTo>
                <a:lnTo>
                  <a:pt x="0" y="17099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84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071257" y="702894"/>
            <a:ext cx="7282543" cy="5452213"/>
          </a:xfrm>
          <a:custGeom>
            <a:avLst/>
            <a:gdLst>
              <a:gd name="connsiteX0" fmla="*/ 3868838 w 7282543"/>
              <a:gd name="connsiteY0" fmla="*/ 3467804 h 5452213"/>
              <a:gd name="connsiteX1" fmla="*/ 6440201 w 7282543"/>
              <a:gd name="connsiteY1" fmla="*/ 3467804 h 5452213"/>
              <a:gd name="connsiteX2" fmla="*/ 6440201 w 7282543"/>
              <a:gd name="connsiteY2" fmla="*/ 4823489 h 5452213"/>
              <a:gd name="connsiteX3" fmla="*/ 3868838 w 7282543"/>
              <a:gd name="connsiteY3" fmla="*/ 4823489 h 5452213"/>
              <a:gd name="connsiteX4" fmla="*/ 0 w 7282543"/>
              <a:gd name="connsiteY4" fmla="*/ 2829256 h 5452213"/>
              <a:gd name="connsiteX5" fmla="*/ 3768376 w 7282543"/>
              <a:gd name="connsiteY5" fmla="*/ 2829256 h 5452213"/>
              <a:gd name="connsiteX6" fmla="*/ 3768376 w 7282543"/>
              <a:gd name="connsiteY6" fmla="*/ 5452213 h 5452213"/>
              <a:gd name="connsiteX7" fmla="*/ 0 w 7282543"/>
              <a:gd name="connsiteY7" fmla="*/ 5452213 h 5452213"/>
              <a:gd name="connsiteX8" fmla="*/ 3868837 w 7282543"/>
              <a:gd name="connsiteY8" fmla="*/ 1552161 h 5452213"/>
              <a:gd name="connsiteX9" fmla="*/ 7282543 w 7282543"/>
              <a:gd name="connsiteY9" fmla="*/ 1552161 h 5452213"/>
              <a:gd name="connsiteX10" fmla="*/ 7282543 w 7282543"/>
              <a:gd name="connsiteY10" fmla="*/ 3359741 h 5452213"/>
              <a:gd name="connsiteX11" fmla="*/ 3868837 w 7282543"/>
              <a:gd name="connsiteY11" fmla="*/ 3359741 h 5452213"/>
              <a:gd name="connsiteX12" fmla="*/ 1296765 w 7282543"/>
              <a:gd name="connsiteY12" fmla="*/ 697490 h 5452213"/>
              <a:gd name="connsiteX13" fmla="*/ 3768377 w 7282543"/>
              <a:gd name="connsiteY13" fmla="*/ 697490 h 5452213"/>
              <a:gd name="connsiteX14" fmla="*/ 3768377 w 7282543"/>
              <a:gd name="connsiteY14" fmla="*/ 2711369 h 5452213"/>
              <a:gd name="connsiteX15" fmla="*/ 1296765 w 7282543"/>
              <a:gd name="connsiteY15" fmla="*/ 2711369 h 5452213"/>
              <a:gd name="connsiteX16" fmla="*/ 3868839 w 7282543"/>
              <a:gd name="connsiteY16" fmla="*/ 0 h 5452213"/>
              <a:gd name="connsiteX17" fmla="*/ 5952529 w 7282543"/>
              <a:gd name="connsiteY17" fmla="*/ 0 h 5452213"/>
              <a:gd name="connsiteX18" fmla="*/ 5952529 w 7282543"/>
              <a:gd name="connsiteY18" fmla="*/ 1444098 h 5452213"/>
              <a:gd name="connsiteX19" fmla="*/ 3868839 w 7282543"/>
              <a:gd name="connsiteY19" fmla="*/ 1444098 h 545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82543" h="5452213">
                <a:moveTo>
                  <a:pt x="3868838" y="3467804"/>
                </a:moveTo>
                <a:lnTo>
                  <a:pt x="6440201" y="3467804"/>
                </a:lnTo>
                <a:lnTo>
                  <a:pt x="6440201" y="4823489"/>
                </a:lnTo>
                <a:lnTo>
                  <a:pt x="3868838" y="4823489"/>
                </a:lnTo>
                <a:close/>
                <a:moveTo>
                  <a:pt x="0" y="2829256"/>
                </a:moveTo>
                <a:lnTo>
                  <a:pt x="3768376" y="2829256"/>
                </a:lnTo>
                <a:lnTo>
                  <a:pt x="3768376" y="5452213"/>
                </a:lnTo>
                <a:lnTo>
                  <a:pt x="0" y="5452213"/>
                </a:lnTo>
                <a:close/>
                <a:moveTo>
                  <a:pt x="3868837" y="1552161"/>
                </a:moveTo>
                <a:lnTo>
                  <a:pt x="7282543" y="1552161"/>
                </a:lnTo>
                <a:lnTo>
                  <a:pt x="7282543" y="3359741"/>
                </a:lnTo>
                <a:lnTo>
                  <a:pt x="3868837" y="3359741"/>
                </a:lnTo>
                <a:close/>
                <a:moveTo>
                  <a:pt x="1296765" y="697490"/>
                </a:moveTo>
                <a:lnTo>
                  <a:pt x="3768377" y="697490"/>
                </a:lnTo>
                <a:lnTo>
                  <a:pt x="3768377" y="2711369"/>
                </a:lnTo>
                <a:lnTo>
                  <a:pt x="1296765" y="2711369"/>
                </a:lnTo>
                <a:close/>
                <a:moveTo>
                  <a:pt x="3868839" y="0"/>
                </a:moveTo>
                <a:lnTo>
                  <a:pt x="5952529" y="0"/>
                </a:lnTo>
                <a:lnTo>
                  <a:pt x="5952529" y="1444098"/>
                </a:lnTo>
                <a:lnTo>
                  <a:pt x="3868839" y="14440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0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1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048000" y="3429000"/>
            <a:ext cx="3048000" cy="3429000"/>
          </a:xfrm>
          <a:custGeom>
            <a:avLst/>
            <a:gdLst>
              <a:gd name="connsiteX0" fmla="*/ 0 w 3048000"/>
              <a:gd name="connsiteY0" fmla="*/ 0 h 3429000"/>
              <a:gd name="connsiteX1" fmla="*/ 3048000 w 3048000"/>
              <a:gd name="connsiteY1" fmla="*/ 0 h 3429000"/>
              <a:gd name="connsiteX2" fmla="*/ 3048000 w 3048000"/>
              <a:gd name="connsiteY2" fmla="*/ 3429000 h 3429000"/>
              <a:gd name="connsiteX3" fmla="*/ 0 w 3048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3429000">
                <a:moveTo>
                  <a:pt x="0" y="0"/>
                </a:moveTo>
                <a:lnTo>
                  <a:pt x="3048000" y="0"/>
                </a:lnTo>
                <a:lnTo>
                  <a:pt x="3048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4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514599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640286" y="555172"/>
            <a:ext cx="3037115" cy="3657600"/>
          </a:xfrm>
          <a:custGeom>
            <a:avLst/>
            <a:gdLst>
              <a:gd name="connsiteX0" fmla="*/ 0 w 3037115"/>
              <a:gd name="connsiteY0" fmla="*/ 0 h 3657600"/>
              <a:gd name="connsiteX1" fmla="*/ 3037115 w 3037115"/>
              <a:gd name="connsiteY1" fmla="*/ 0 h 3657600"/>
              <a:gd name="connsiteX2" fmla="*/ 3037115 w 3037115"/>
              <a:gd name="connsiteY2" fmla="*/ 3657600 h 3657600"/>
              <a:gd name="connsiteX3" fmla="*/ 0 w 3037115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7115" h="3657600">
                <a:moveTo>
                  <a:pt x="0" y="0"/>
                </a:moveTo>
                <a:lnTo>
                  <a:pt x="3037115" y="0"/>
                </a:lnTo>
                <a:lnTo>
                  <a:pt x="3037115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40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85857" y="551089"/>
            <a:ext cx="5116286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48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12640" y="551089"/>
            <a:ext cx="7089503" cy="5755822"/>
          </a:xfrm>
          <a:custGeom>
            <a:avLst/>
            <a:gdLst>
              <a:gd name="connsiteX0" fmla="*/ 0 w 5116286"/>
              <a:gd name="connsiteY0" fmla="*/ 0 h 5755822"/>
              <a:gd name="connsiteX1" fmla="*/ 5116286 w 5116286"/>
              <a:gd name="connsiteY1" fmla="*/ 0 h 5755822"/>
              <a:gd name="connsiteX2" fmla="*/ 5116286 w 5116286"/>
              <a:gd name="connsiteY2" fmla="*/ 5755822 h 5755822"/>
              <a:gd name="connsiteX3" fmla="*/ 0 w 5116286"/>
              <a:gd name="connsiteY3" fmla="*/ 5755822 h 575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6286" h="5755822">
                <a:moveTo>
                  <a:pt x="0" y="0"/>
                </a:moveTo>
                <a:lnTo>
                  <a:pt x="5116286" y="0"/>
                </a:lnTo>
                <a:lnTo>
                  <a:pt x="5116286" y="5755822"/>
                </a:lnTo>
                <a:lnTo>
                  <a:pt x="0" y="57558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680790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238461" y="1036983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680790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238461" y="3548269"/>
            <a:ext cx="2272749" cy="2272749"/>
          </a:xfrm>
          <a:custGeom>
            <a:avLst/>
            <a:gdLst>
              <a:gd name="connsiteX0" fmla="*/ 0 w 2272749"/>
              <a:gd name="connsiteY0" fmla="*/ 0 h 2272749"/>
              <a:gd name="connsiteX1" fmla="*/ 2272749 w 2272749"/>
              <a:gd name="connsiteY1" fmla="*/ 0 h 2272749"/>
              <a:gd name="connsiteX2" fmla="*/ 2272749 w 2272749"/>
              <a:gd name="connsiteY2" fmla="*/ 2272749 h 2272749"/>
              <a:gd name="connsiteX3" fmla="*/ 0 w 2272749"/>
              <a:gd name="connsiteY3" fmla="*/ 2272749 h 227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749" h="2272749">
                <a:moveTo>
                  <a:pt x="0" y="0"/>
                </a:moveTo>
                <a:lnTo>
                  <a:pt x="2272749" y="0"/>
                </a:lnTo>
                <a:lnTo>
                  <a:pt x="2272749" y="2272749"/>
                </a:lnTo>
                <a:lnTo>
                  <a:pt x="0" y="22727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6489309" y="1144424"/>
            <a:ext cx="5274130" cy="5274131"/>
          </a:xfrm>
          <a:custGeom>
            <a:avLst/>
            <a:gdLst>
              <a:gd name="connsiteX0" fmla="*/ 2637065 w 5274130"/>
              <a:gd name="connsiteY0" fmla="*/ 0 h 5274131"/>
              <a:gd name="connsiteX1" fmla="*/ 5274130 w 5274130"/>
              <a:gd name="connsiteY1" fmla="*/ 2637066 h 5274131"/>
              <a:gd name="connsiteX2" fmla="*/ 2637065 w 5274130"/>
              <a:gd name="connsiteY2" fmla="*/ 5274131 h 5274131"/>
              <a:gd name="connsiteX3" fmla="*/ 0 w 5274130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1">
                <a:moveTo>
                  <a:pt x="2637065" y="0"/>
                </a:moveTo>
                <a:lnTo>
                  <a:pt x="5274130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412734" y="4220999"/>
            <a:ext cx="5274130" cy="5274130"/>
          </a:xfrm>
          <a:custGeom>
            <a:avLst/>
            <a:gdLst>
              <a:gd name="connsiteX0" fmla="*/ 2637066 w 5274130"/>
              <a:gd name="connsiteY0" fmla="*/ 0 h 5274130"/>
              <a:gd name="connsiteX1" fmla="*/ 5274130 w 5274130"/>
              <a:gd name="connsiteY1" fmla="*/ 2637066 h 5274130"/>
              <a:gd name="connsiteX2" fmla="*/ 2637066 w 5274130"/>
              <a:gd name="connsiteY2" fmla="*/ 5274130 h 5274130"/>
              <a:gd name="connsiteX3" fmla="*/ 0 w 5274130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30" h="5274130">
                <a:moveTo>
                  <a:pt x="2637066" y="0"/>
                </a:moveTo>
                <a:lnTo>
                  <a:pt x="5274130" y="2637066"/>
                </a:lnTo>
                <a:lnTo>
                  <a:pt x="2637066" y="5274130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9565885" y="-1932152"/>
            <a:ext cx="5274129" cy="5274131"/>
          </a:xfrm>
          <a:custGeom>
            <a:avLst/>
            <a:gdLst>
              <a:gd name="connsiteX0" fmla="*/ 2637065 w 5274129"/>
              <a:gd name="connsiteY0" fmla="*/ 0 h 5274131"/>
              <a:gd name="connsiteX1" fmla="*/ 5274129 w 5274129"/>
              <a:gd name="connsiteY1" fmla="*/ 2637066 h 5274131"/>
              <a:gd name="connsiteX2" fmla="*/ 2637065 w 5274129"/>
              <a:gd name="connsiteY2" fmla="*/ 5274131 h 5274131"/>
              <a:gd name="connsiteX3" fmla="*/ 0 w 5274129"/>
              <a:gd name="connsiteY3" fmla="*/ 2637066 h 52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1">
                <a:moveTo>
                  <a:pt x="2637065" y="0"/>
                </a:moveTo>
                <a:lnTo>
                  <a:pt x="5274129" y="2637066"/>
                </a:lnTo>
                <a:lnTo>
                  <a:pt x="2637065" y="5274131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565886" y="4221000"/>
            <a:ext cx="5274129" cy="5274130"/>
          </a:xfrm>
          <a:custGeom>
            <a:avLst/>
            <a:gdLst>
              <a:gd name="connsiteX0" fmla="*/ 2637064 w 5274129"/>
              <a:gd name="connsiteY0" fmla="*/ 0 h 5274130"/>
              <a:gd name="connsiteX1" fmla="*/ 5274129 w 5274129"/>
              <a:gd name="connsiteY1" fmla="*/ 2637066 h 5274130"/>
              <a:gd name="connsiteX2" fmla="*/ 2637064 w 5274129"/>
              <a:gd name="connsiteY2" fmla="*/ 5274130 h 5274130"/>
              <a:gd name="connsiteX3" fmla="*/ 0 w 5274129"/>
              <a:gd name="connsiteY3" fmla="*/ 2637066 h 527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4129" h="5274130">
                <a:moveTo>
                  <a:pt x="2637064" y="0"/>
                </a:moveTo>
                <a:lnTo>
                  <a:pt x="5274129" y="2637066"/>
                </a:lnTo>
                <a:lnTo>
                  <a:pt x="2637064" y="5274130"/>
                </a:lnTo>
                <a:lnTo>
                  <a:pt x="0" y="26370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662057" cy="4103914"/>
          </a:xfrm>
          <a:custGeom>
            <a:avLst/>
            <a:gdLst>
              <a:gd name="connsiteX0" fmla="*/ 0 w 6662057"/>
              <a:gd name="connsiteY0" fmla="*/ 0 h 4103914"/>
              <a:gd name="connsiteX1" fmla="*/ 6662057 w 6662057"/>
              <a:gd name="connsiteY1" fmla="*/ 0 h 4103914"/>
              <a:gd name="connsiteX2" fmla="*/ 6662057 w 6662057"/>
              <a:gd name="connsiteY2" fmla="*/ 4103914 h 4103914"/>
              <a:gd name="connsiteX3" fmla="*/ 0 w 6662057"/>
              <a:gd name="connsiteY3" fmla="*/ 4103914 h 410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2057" h="4103914">
                <a:moveTo>
                  <a:pt x="0" y="0"/>
                </a:moveTo>
                <a:lnTo>
                  <a:pt x="6662057" y="0"/>
                </a:lnTo>
                <a:lnTo>
                  <a:pt x="6662057" y="4103914"/>
                </a:lnTo>
                <a:lnTo>
                  <a:pt x="0" y="4103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20403" y="358346"/>
            <a:ext cx="4813251" cy="2929140"/>
          </a:xfrm>
          <a:custGeom>
            <a:avLst/>
            <a:gdLst>
              <a:gd name="connsiteX0" fmla="*/ 0 w 4813251"/>
              <a:gd name="connsiteY0" fmla="*/ 0 h 2929140"/>
              <a:gd name="connsiteX1" fmla="*/ 4813251 w 4813251"/>
              <a:gd name="connsiteY1" fmla="*/ 0 h 2929140"/>
              <a:gd name="connsiteX2" fmla="*/ 4813251 w 4813251"/>
              <a:gd name="connsiteY2" fmla="*/ 2929140 h 2929140"/>
              <a:gd name="connsiteX3" fmla="*/ 0 w 4813251"/>
              <a:gd name="connsiteY3" fmla="*/ 2929140 h 292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3251" h="2929140">
                <a:moveTo>
                  <a:pt x="0" y="0"/>
                </a:moveTo>
                <a:lnTo>
                  <a:pt x="4813251" y="0"/>
                </a:lnTo>
                <a:lnTo>
                  <a:pt x="4813251" y="2929140"/>
                </a:lnTo>
                <a:lnTo>
                  <a:pt x="0" y="29291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56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80858" y="1915886"/>
            <a:ext cx="7511142" cy="4147457"/>
          </a:xfrm>
          <a:custGeom>
            <a:avLst/>
            <a:gdLst>
              <a:gd name="connsiteX0" fmla="*/ 0 w 7511142"/>
              <a:gd name="connsiteY0" fmla="*/ 0 h 4147457"/>
              <a:gd name="connsiteX1" fmla="*/ 7511142 w 7511142"/>
              <a:gd name="connsiteY1" fmla="*/ 0 h 4147457"/>
              <a:gd name="connsiteX2" fmla="*/ 7511142 w 7511142"/>
              <a:gd name="connsiteY2" fmla="*/ 4147457 h 4147457"/>
              <a:gd name="connsiteX3" fmla="*/ 0 w 7511142"/>
              <a:gd name="connsiteY3" fmla="*/ 4147457 h 414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1142" h="4147457">
                <a:moveTo>
                  <a:pt x="0" y="0"/>
                </a:moveTo>
                <a:lnTo>
                  <a:pt x="7511142" y="0"/>
                </a:lnTo>
                <a:lnTo>
                  <a:pt x="7511142" y="4147457"/>
                </a:lnTo>
                <a:lnTo>
                  <a:pt x="0" y="414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24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43944" y="0"/>
            <a:ext cx="8948056" cy="3298372"/>
          </a:xfrm>
          <a:custGeom>
            <a:avLst/>
            <a:gdLst>
              <a:gd name="connsiteX0" fmla="*/ 0 w 8948056"/>
              <a:gd name="connsiteY0" fmla="*/ 0 h 3298372"/>
              <a:gd name="connsiteX1" fmla="*/ 8948056 w 8948056"/>
              <a:gd name="connsiteY1" fmla="*/ 0 h 3298372"/>
              <a:gd name="connsiteX2" fmla="*/ 8948056 w 8948056"/>
              <a:gd name="connsiteY2" fmla="*/ 3298372 h 3298372"/>
              <a:gd name="connsiteX3" fmla="*/ 0 w 8948056"/>
              <a:gd name="connsiteY3" fmla="*/ 3298372 h 329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056" h="3298372">
                <a:moveTo>
                  <a:pt x="0" y="0"/>
                </a:moveTo>
                <a:lnTo>
                  <a:pt x="8948056" y="0"/>
                </a:lnTo>
                <a:lnTo>
                  <a:pt x="8948056" y="3298372"/>
                </a:lnTo>
                <a:lnTo>
                  <a:pt x="0" y="32983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6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761121" y="1528356"/>
            <a:ext cx="5741820" cy="3627121"/>
          </a:xfrm>
          <a:custGeom>
            <a:avLst/>
            <a:gdLst>
              <a:gd name="connsiteX0" fmla="*/ 0 w 5741820"/>
              <a:gd name="connsiteY0" fmla="*/ 0 h 3627121"/>
              <a:gd name="connsiteX1" fmla="*/ 5741820 w 5741820"/>
              <a:gd name="connsiteY1" fmla="*/ 0 h 3627121"/>
              <a:gd name="connsiteX2" fmla="*/ 5741820 w 5741820"/>
              <a:gd name="connsiteY2" fmla="*/ 3627121 h 3627121"/>
              <a:gd name="connsiteX3" fmla="*/ 0 w 5741820"/>
              <a:gd name="connsiteY3" fmla="*/ 3627121 h 362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1820" h="3627121">
                <a:moveTo>
                  <a:pt x="0" y="0"/>
                </a:moveTo>
                <a:lnTo>
                  <a:pt x="5741820" y="0"/>
                </a:lnTo>
                <a:lnTo>
                  <a:pt x="5741820" y="3627121"/>
                </a:lnTo>
                <a:lnTo>
                  <a:pt x="0" y="36271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489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14133" y="-1019312"/>
            <a:ext cx="4291243" cy="5924310"/>
          </a:xfrm>
          <a:custGeom>
            <a:avLst/>
            <a:gdLst>
              <a:gd name="connsiteX0" fmla="*/ 9022 w 4291243"/>
              <a:gd name="connsiteY0" fmla="*/ 0 h 5924310"/>
              <a:gd name="connsiteX1" fmla="*/ 4285227 w 4291243"/>
              <a:gd name="connsiteY1" fmla="*/ 0 h 5924310"/>
              <a:gd name="connsiteX2" fmla="*/ 4291243 w 4291243"/>
              <a:gd name="connsiteY2" fmla="*/ 6616 h 5924310"/>
              <a:gd name="connsiteX3" fmla="*/ 4288235 w 4291243"/>
              <a:gd name="connsiteY3" fmla="*/ 5917694 h 5924310"/>
              <a:gd name="connsiteX4" fmla="*/ 4282220 w 4291243"/>
              <a:gd name="connsiteY4" fmla="*/ 5924310 h 5924310"/>
              <a:gd name="connsiteX5" fmla="*/ 6015 w 4291243"/>
              <a:gd name="connsiteY5" fmla="*/ 5924310 h 5924310"/>
              <a:gd name="connsiteX6" fmla="*/ 0 w 4291243"/>
              <a:gd name="connsiteY6" fmla="*/ 5917694 h 5924310"/>
              <a:gd name="connsiteX7" fmla="*/ 3007 w 4291243"/>
              <a:gd name="connsiteY7" fmla="*/ 6616 h 5924310"/>
              <a:gd name="connsiteX8" fmla="*/ 9022 w 4291243"/>
              <a:gd name="connsiteY8" fmla="*/ 0 h 592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91243" h="5924310">
                <a:moveTo>
                  <a:pt x="9022" y="0"/>
                </a:moveTo>
                <a:cubicBezTo>
                  <a:pt x="4285227" y="0"/>
                  <a:pt x="4285227" y="0"/>
                  <a:pt x="4285227" y="0"/>
                </a:cubicBezTo>
                <a:cubicBezTo>
                  <a:pt x="4288235" y="0"/>
                  <a:pt x="4291243" y="3308"/>
                  <a:pt x="4291243" y="6616"/>
                </a:cubicBezTo>
                <a:lnTo>
                  <a:pt x="4288235" y="5917694"/>
                </a:lnTo>
                <a:cubicBezTo>
                  <a:pt x="4288235" y="5921002"/>
                  <a:pt x="4285227" y="5924310"/>
                  <a:pt x="4282220" y="5924310"/>
                </a:cubicBezTo>
                <a:cubicBezTo>
                  <a:pt x="6015" y="5924310"/>
                  <a:pt x="6015" y="5924310"/>
                  <a:pt x="6015" y="5924310"/>
                </a:cubicBezTo>
                <a:cubicBezTo>
                  <a:pt x="3007" y="5924310"/>
                  <a:pt x="0" y="5921002"/>
                  <a:pt x="0" y="5917694"/>
                </a:cubicBezTo>
                <a:cubicBezTo>
                  <a:pt x="3007" y="6616"/>
                  <a:pt x="3007" y="6616"/>
                  <a:pt x="3007" y="6616"/>
                </a:cubicBezTo>
                <a:cubicBezTo>
                  <a:pt x="3007" y="3308"/>
                  <a:pt x="6015" y="0"/>
                  <a:pt x="90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3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45884" y="2212489"/>
            <a:ext cx="3109057" cy="5451108"/>
          </a:xfrm>
          <a:custGeom>
            <a:avLst/>
            <a:gdLst>
              <a:gd name="connsiteX0" fmla="*/ 0 w 3109057"/>
              <a:gd name="connsiteY0" fmla="*/ 0 h 5451108"/>
              <a:gd name="connsiteX1" fmla="*/ 3109057 w 3109057"/>
              <a:gd name="connsiteY1" fmla="*/ 0 h 5451108"/>
              <a:gd name="connsiteX2" fmla="*/ 3109057 w 3109057"/>
              <a:gd name="connsiteY2" fmla="*/ 5451108 h 5451108"/>
              <a:gd name="connsiteX3" fmla="*/ 0 w 3109057"/>
              <a:gd name="connsiteY3" fmla="*/ 5451108 h 545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9057" h="5451108">
                <a:moveTo>
                  <a:pt x="0" y="0"/>
                </a:moveTo>
                <a:lnTo>
                  <a:pt x="3109057" y="0"/>
                </a:lnTo>
                <a:lnTo>
                  <a:pt x="3109057" y="5451108"/>
                </a:lnTo>
                <a:lnTo>
                  <a:pt x="0" y="54511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7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081696" y="2295220"/>
            <a:ext cx="1931297" cy="2258365"/>
          </a:xfrm>
          <a:custGeom>
            <a:avLst/>
            <a:gdLst>
              <a:gd name="connsiteX0" fmla="*/ 280782 w 1931297"/>
              <a:gd name="connsiteY0" fmla="*/ 0 h 2258365"/>
              <a:gd name="connsiteX1" fmla="*/ 1641418 w 1931297"/>
              <a:gd name="connsiteY1" fmla="*/ 0 h 2258365"/>
              <a:gd name="connsiteX2" fmla="*/ 1931297 w 1931297"/>
              <a:gd name="connsiteY2" fmla="*/ 261783 h 2258365"/>
              <a:gd name="connsiteX3" fmla="*/ 1931297 w 1931297"/>
              <a:gd name="connsiteY3" fmla="*/ 1991518 h 2258365"/>
              <a:gd name="connsiteX4" fmla="*/ 1655433 w 1931297"/>
              <a:gd name="connsiteY4" fmla="*/ 2257972 h 2258365"/>
              <a:gd name="connsiteX5" fmla="*/ 266521 w 1931297"/>
              <a:gd name="connsiteY5" fmla="*/ 2257972 h 2258365"/>
              <a:gd name="connsiteX6" fmla="*/ 0 w 1931297"/>
              <a:gd name="connsiteY6" fmla="*/ 1977507 h 2258365"/>
              <a:gd name="connsiteX7" fmla="*/ 0 w 1931297"/>
              <a:gd name="connsiteY7" fmla="*/ 313402 h 2258365"/>
              <a:gd name="connsiteX8" fmla="*/ 280782 w 1931297"/>
              <a:gd name="connsiteY8" fmla="*/ 0 h 2258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297" h="2258365">
                <a:moveTo>
                  <a:pt x="280782" y="0"/>
                </a:moveTo>
                <a:cubicBezTo>
                  <a:pt x="1641418" y="0"/>
                  <a:pt x="1641418" y="0"/>
                  <a:pt x="1641418" y="0"/>
                </a:cubicBezTo>
                <a:cubicBezTo>
                  <a:pt x="1861225" y="0"/>
                  <a:pt x="1931297" y="163706"/>
                  <a:pt x="1931297" y="261783"/>
                </a:cubicBezTo>
                <a:cubicBezTo>
                  <a:pt x="1931297" y="1991518"/>
                  <a:pt x="1931297" y="1991518"/>
                  <a:pt x="1931297" y="1991518"/>
                </a:cubicBezTo>
                <a:cubicBezTo>
                  <a:pt x="1931297" y="2183247"/>
                  <a:pt x="1805167" y="2257972"/>
                  <a:pt x="1655433" y="2257972"/>
                </a:cubicBezTo>
                <a:cubicBezTo>
                  <a:pt x="266521" y="2257972"/>
                  <a:pt x="266521" y="2257972"/>
                  <a:pt x="266521" y="2257972"/>
                </a:cubicBezTo>
                <a:cubicBezTo>
                  <a:pt x="103019" y="2267312"/>
                  <a:pt x="0" y="2108522"/>
                  <a:pt x="0" y="1977507"/>
                </a:cubicBezTo>
                <a:cubicBezTo>
                  <a:pt x="0" y="1561358"/>
                  <a:pt x="0" y="313402"/>
                  <a:pt x="0" y="313402"/>
                </a:cubicBezTo>
                <a:cubicBezTo>
                  <a:pt x="0" y="168377"/>
                  <a:pt x="89004" y="0"/>
                  <a:pt x="2807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01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10972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400800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828800" y="6400800"/>
            <a:ext cx="731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9601200" y="640080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3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2720" y="6035040"/>
            <a:ext cx="1828800" cy="697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73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7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4658" y="794658"/>
            <a:ext cx="10602685" cy="5268685"/>
          </a:xfrm>
          <a:custGeom>
            <a:avLst/>
            <a:gdLst>
              <a:gd name="connsiteX0" fmla="*/ 0 w 10602685"/>
              <a:gd name="connsiteY0" fmla="*/ 0 h 5268685"/>
              <a:gd name="connsiteX1" fmla="*/ 10602685 w 10602685"/>
              <a:gd name="connsiteY1" fmla="*/ 0 h 5268685"/>
              <a:gd name="connsiteX2" fmla="*/ 10602685 w 10602685"/>
              <a:gd name="connsiteY2" fmla="*/ 5268685 h 5268685"/>
              <a:gd name="connsiteX3" fmla="*/ 0 w 10602685"/>
              <a:gd name="connsiteY3" fmla="*/ 5268685 h 526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02685" h="5268685">
                <a:moveTo>
                  <a:pt x="0" y="0"/>
                </a:moveTo>
                <a:lnTo>
                  <a:pt x="10602685" y="0"/>
                </a:lnTo>
                <a:lnTo>
                  <a:pt x="10602685" y="5268685"/>
                </a:lnTo>
                <a:lnTo>
                  <a:pt x="0" y="526868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5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7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1D04B088-393E-434A-BA8E-C930C681F838}" type="datetimeFigureOut">
              <a:rPr lang="en-US" smtClean="0"/>
              <a:pPr/>
              <a:t>9/14/21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fld id="{F3BDBCB1-AAE6-2947-A82E-4EA4E39F93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7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71" r:id="rId4"/>
    <p:sldLayoutId id="2147483656" r:id="rId5"/>
    <p:sldLayoutId id="2147483662" r:id="rId6"/>
    <p:sldLayoutId id="2147483664" r:id="rId7"/>
    <p:sldLayoutId id="2147483666" r:id="rId8"/>
    <p:sldLayoutId id="2147483663" r:id="rId9"/>
    <p:sldLayoutId id="2147483665" r:id="rId10"/>
    <p:sldLayoutId id="2147483655" r:id="rId11"/>
    <p:sldLayoutId id="2147483651" r:id="rId12"/>
    <p:sldLayoutId id="2147483657" r:id="rId13"/>
    <p:sldLayoutId id="2147483675" r:id="rId14"/>
    <p:sldLayoutId id="2147483674" r:id="rId15"/>
    <p:sldLayoutId id="2147483652" r:id="rId16"/>
    <p:sldLayoutId id="2147483653" r:id="rId17"/>
    <p:sldLayoutId id="2147483654" r:id="rId18"/>
    <p:sldLayoutId id="2147483659" r:id="rId19"/>
    <p:sldLayoutId id="2147483673" r:id="rId20"/>
    <p:sldLayoutId id="2147483658" r:id="rId21"/>
    <p:sldLayoutId id="2147483660" r:id="rId22"/>
    <p:sldLayoutId id="2147483670" r:id="rId23"/>
    <p:sldLayoutId id="2147483672" r:id="rId24"/>
    <p:sldLayoutId id="2147483676" r:id="rId25"/>
    <p:sldLayoutId id="2147483667" r:id="rId26"/>
    <p:sldLayoutId id="2147483668" r:id="rId27"/>
    <p:sldLayoutId id="2147483669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800" b="0" i="0" kern="1200">
          <a:solidFill>
            <a:schemeClr val="tx1">
              <a:lumMod val="65000"/>
              <a:lumOff val="35000"/>
            </a:schemeClr>
          </a:solidFill>
          <a:latin typeface="Roboto Thin" charset="0"/>
          <a:ea typeface="Roboto Thin" charset="0"/>
          <a:cs typeface="Roboto Thin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294454-A526-E84E-83D0-4481D85D3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2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25897B29-4AAA-9A48-B35C-54FC77A0BD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9E2EC1-480A-114E-B61D-C9F9EE34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35AE8E-58EF-3E4A-8C38-9FCE3E46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87" y="5962017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89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ith luggage at an airport&#10;&#10;Description automatically generated">
            <a:extLst>
              <a:ext uri="{FF2B5EF4-FFF2-40B4-BE49-F238E27FC236}">
                <a16:creationId xmlns:a16="http://schemas.microsoft.com/office/drawing/2014/main" id="{8C943FFC-9A9D-F94C-9C4E-64668580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25447"/>
            <a:ext cx="12192000" cy="8130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FFA8E-631A-9A40-A473-444920A67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20" y="6164241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46705"/>
      </p:ext>
    </p:extLst>
  </p:cSld>
  <p:clrMapOvr>
    <a:masterClrMapping/>
  </p:clrMapOvr>
  <p:transition spd="slow"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08650B-7DEC-A545-9CCB-5365F35BA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349250"/>
            <a:ext cx="11772900" cy="615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9D9DE-21F2-2845-B552-24EC2A73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09" y="5782981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E8BCE1-400E-EC45-A43C-27A02C563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0"/>
            <a:ext cx="121581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A3914-52F8-DA44-B829-AE62EEE08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006" y="5845613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3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-14 MM Hubs Compressed.mp4" descr="9-14 MM Hubs Compressed.mp4">
            <a:hlinkClick r:id="" action="ppaction://media"/>
            <a:extLst>
              <a:ext uri="{FF2B5EF4-FFF2-40B4-BE49-F238E27FC236}">
                <a16:creationId xmlns:a16="http://schemas.microsoft.com/office/drawing/2014/main" id="{DB3A7E93-CA6C-234E-BE13-ECCDCA8418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188" y="0"/>
            <a:ext cx="11222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8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6D2C681-F455-D44E-9AA8-67C799A96D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Google Shape;167;p27">
            <a:extLst>
              <a:ext uri="{FF2B5EF4-FFF2-40B4-BE49-F238E27FC236}">
                <a16:creationId xmlns:a16="http://schemas.microsoft.com/office/drawing/2014/main" id="{994B7F0E-00C6-2B4B-BD1C-7658F81E28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6D9A43-6F69-904E-A68F-B3BC675F6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58" y="6043322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3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1661746"/>
            <a:ext cx="107944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300">
                <a:latin typeface="URWGroteskConBol" pitchFamily="2" charset="77"/>
                <a:ea typeface="Nexa Bold" charset="0"/>
                <a:cs typeface="Nexa Bold" charset="0"/>
              </a:rPr>
              <a:t>FALL 2020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Professor Ash Eliza Smith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STORY LAB 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0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1743"/>
            <a:ext cx="12913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pc="300">
                <a:latin typeface="URWGroteskConBol" pitchFamily="2" charset="77"/>
                <a:ea typeface="Nexa Bold" charset="0"/>
                <a:cs typeface="Nexa Bold" charset="0"/>
              </a:rPr>
              <a:t>OH HEY HAYMARKET!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  <p:pic>
        <p:nvPicPr>
          <p:cNvPr id="6" name="Google Shape;179;p29">
            <a:extLst>
              <a:ext uri="{FF2B5EF4-FFF2-40B4-BE49-F238E27FC236}">
                <a16:creationId xmlns:a16="http://schemas.microsoft.com/office/drawing/2014/main" id="{CA1E637E-C5E8-9440-BD4B-0F99E4DBDE2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04133"/>
            <a:ext cx="5116287" cy="32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0;p29">
            <a:extLst>
              <a:ext uri="{FF2B5EF4-FFF2-40B4-BE49-F238E27FC236}">
                <a16:creationId xmlns:a16="http://schemas.microsoft.com/office/drawing/2014/main" id="{60F8EF72-B75C-1649-AE64-14392334E49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5756" y="1404133"/>
            <a:ext cx="4887164" cy="327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1;p29">
            <a:extLst>
              <a:ext uri="{FF2B5EF4-FFF2-40B4-BE49-F238E27FC236}">
                <a16:creationId xmlns:a16="http://schemas.microsoft.com/office/drawing/2014/main" id="{34B2FA64-4909-644F-94DB-AAB5CBC268F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2464" y="3643149"/>
            <a:ext cx="4584302" cy="3214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928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MOZILLA HUBS AS A CONTAINER FOR STORY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2" name="Google Shape;192;p30">
            <a:extLst>
              <a:ext uri="{FF2B5EF4-FFF2-40B4-BE49-F238E27FC236}">
                <a16:creationId xmlns:a16="http://schemas.microsoft.com/office/drawing/2014/main" id="{0E032FEF-E8BA-0D4D-A27A-20263E573DE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3112" y="1347378"/>
            <a:ext cx="7849124" cy="416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3;p30">
            <a:extLst>
              <a:ext uri="{FF2B5EF4-FFF2-40B4-BE49-F238E27FC236}">
                <a16:creationId xmlns:a16="http://schemas.microsoft.com/office/drawing/2014/main" id="{259520C7-9714-044D-9412-1794F5C55E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38" y="3516313"/>
            <a:ext cx="6810849" cy="332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5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NARRATIVE + PRE-VISUALISATION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8" name="Google Shape;201;p31">
            <a:extLst>
              <a:ext uri="{FF2B5EF4-FFF2-40B4-BE49-F238E27FC236}">
                <a16:creationId xmlns:a16="http://schemas.microsoft.com/office/drawing/2014/main" id="{FB0CC537-3CDB-8345-831A-F194D18F19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41" y="1542436"/>
            <a:ext cx="5795702" cy="39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2;p31">
            <a:extLst>
              <a:ext uri="{FF2B5EF4-FFF2-40B4-BE49-F238E27FC236}">
                <a16:creationId xmlns:a16="http://schemas.microsoft.com/office/drawing/2014/main" id="{29CB949C-DEF1-0043-9AD1-F7923C7F957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2543" y="1508001"/>
            <a:ext cx="5795698" cy="3947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903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1661746"/>
            <a:ext cx="1079445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300">
                <a:latin typeface="URWGroteskConBol" pitchFamily="2" charset="77"/>
                <a:ea typeface="Nexa Bold" charset="0"/>
                <a:cs typeface="Nexa Bold" charset="0"/>
              </a:rPr>
              <a:t>SPRING 2019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Professor Ash Smith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Professor Jesse Fleming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Creative Technologist In Residence – Ben </a:t>
            </a:r>
            <a:r>
              <a:rPr lang="en-US" sz="4400" b="1" spc="300" err="1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Kreimer</a:t>
            </a:r>
            <a:endParaRPr lang="en-US" sz="4400" b="1" spc="300">
              <a:solidFill>
                <a:srgbClr val="CC0E14"/>
              </a:solidFill>
              <a:latin typeface="URWGroteskConBol" pitchFamily="2" charset="77"/>
              <a:ea typeface="Nexa Bold" charset="0"/>
              <a:cs typeface="Nexa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3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NARRATIVE + PRE-VISUALISATION – USING MIRO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2" name="Google Shape;210;p32">
            <a:extLst>
              <a:ext uri="{FF2B5EF4-FFF2-40B4-BE49-F238E27FC236}">
                <a16:creationId xmlns:a16="http://schemas.microsoft.com/office/drawing/2014/main" id="{6A9BCD69-4D80-4D49-8C54-75D82371C5A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0610" y="1162746"/>
            <a:ext cx="7841551" cy="5578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08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036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CREATIVE PROBLEM SOLVING – above + below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8" name="Google Shape;218;p33">
            <a:extLst>
              <a:ext uri="{FF2B5EF4-FFF2-40B4-BE49-F238E27FC236}">
                <a16:creationId xmlns:a16="http://schemas.microsoft.com/office/drawing/2014/main" id="{6420F044-87F0-9542-95B8-CB043619159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54860" y="1975269"/>
            <a:ext cx="7350860" cy="32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19;p33">
            <a:extLst>
              <a:ext uri="{FF2B5EF4-FFF2-40B4-BE49-F238E27FC236}">
                <a16:creationId xmlns:a16="http://schemas.microsoft.com/office/drawing/2014/main" id="{6B2EBAC3-2913-2A46-95D0-0DAB7B231CA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8724" y="1975270"/>
            <a:ext cx="6056472" cy="3212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0717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036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SET THE SCENE – Prompts + Design Fictions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3" name="Google Shape;227;p34">
            <a:extLst>
              <a:ext uri="{FF2B5EF4-FFF2-40B4-BE49-F238E27FC236}">
                <a16:creationId xmlns:a16="http://schemas.microsoft.com/office/drawing/2014/main" id="{978D3ED8-9EE3-2A4F-94D4-0FE93410C38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8112" y="1583263"/>
            <a:ext cx="5997348" cy="37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28;p34">
            <a:extLst>
              <a:ext uri="{FF2B5EF4-FFF2-40B4-BE49-F238E27FC236}">
                <a16:creationId xmlns:a16="http://schemas.microsoft.com/office/drawing/2014/main" id="{08BEA684-6AB1-CA4A-A3C1-10295B2D47A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5668" y="1583263"/>
            <a:ext cx="7229896" cy="3710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561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036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SET THE SCENE – Prompts + Design Fictions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8" name="Google Shape;236;p35">
            <a:extLst>
              <a:ext uri="{FF2B5EF4-FFF2-40B4-BE49-F238E27FC236}">
                <a16:creationId xmlns:a16="http://schemas.microsoft.com/office/drawing/2014/main" id="{3441DA14-37D7-2145-AC27-BEF2A8840F4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310" y="1336424"/>
            <a:ext cx="11109217" cy="480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80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036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LIVE ACTION ROLE PLAYING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1" name="Google Shape;247;p36">
            <a:extLst>
              <a:ext uri="{FF2B5EF4-FFF2-40B4-BE49-F238E27FC236}">
                <a16:creationId xmlns:a16="http://schemas.microsoft.com/office/drawing/2014/main" id="{09DFF24B-5266-8E4B-85B5-3A0338A460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90663" y="1320274"/>
            <a:ext cx="6856325" cy="456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5;p36">
            <a:extLst>
              <a:ext uri="{FF2B5EF4-FFF2-40B4-BE49-F238E27FC236}">
                <a16:creationId xmlns:a16="http://schemas.microsoft.com/office/drawing/2014/main" id="{E5375035-99D5-3349-87F4-60AB3CB1497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6905" y="1311461"/>
            <a:ext cx="812801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9CC924-F7E7-E64B-AD28-C2BD53F2C79B}"/>
              </a:ext>
            </a:extLst>
          </p:cNvPr>
          <p:cNvSpPr txBox="1"/>
          <p:nvPr/>
        </p:nvSpPr>
        <p:spPr>
          <a:xfrm>
            <a:off x="1406769" y="5961185"/>
            <a:ext cx="439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err="1"/>
              <a:t>Minkä</a:t>
            </a:r>
            <a:r>
              <a:rPr lang="en-US" sz="1200" i="1"/>
              <a:t> </a:t>
            </a:r>
            <a:r>
              <a:rPr lang="en-US" sz="1200" i="1" err="1"/>
              <a:t>Puloesta</a:t>
            </a:r>
            <a:r>
              <a:rPr lang="en-US" sz="1200" i="1"/>
              <a:t> </a:t>
            </a:r>
            <a:r>
              <a:rPr lang="en-US" sz="1200" i="1" err="1"/>
              <a:t>Taistelimme</a:t>
            </a:r>
            <a:r>
              <a:rPr lang="en-US" sz="1200" i="1"/>
              <a:t>: </a:t>
            </a:r>
            <a:r>
              <a:rPr lang="en-US" sz="1200" i="1" err="1"/>
              <a:t>Muisto</a:t>
            </a:r>
            <a:r>
              <a:rPr lang="en-US" sz="1200" i="1"/>
              <a:t> (</a:t>
            </a:r>
            <a:r>
              <a:rPr lang="en-US" sz="1200" i="1" err="1"/>
              <a:t>Larp</a:t>
            </a:r>
            <a:r>
              <a:rPr lang="en-US" sz="1200" i="1"/>
              <a:t>)</a:t>
            </a:r>
          </a:p>
          <a:p>
            <a:r>
              <a:rPr lang="en-US" sz="1200"/>
              <a:t>photo by Mira </a:t>
            </a:r>
            <a:r>
              <a:rPr lang="en-US" sz="1200" err="1"/>
              <a:t>Strengell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37378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0036" y="393305"/>
            <a:ext cx="1291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CONTINUATION INTO CINEMA SPACE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3" name="Google Shape;255;p37">
            <a:extLst>
              <a:ext uri="{FF2B5EF4-FFF2-40B4-BE49-F238E27FC236}">
                <a16:creationId xmlns:a16="http://schemas.microsoft.com/office/drawing/2014/main" id="{B8540A7F-3B6F-764D-8347-0C76AECAE12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6959" y="1435307"/>
            <a:ext cx="9751475" cy="464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735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01400" cy="685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14250"/>
            <a:ext cx="7244273" cy="372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4263" y="65250"/>
            <a:ext cx="4945575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-488225"/>
            <a:ext cx="8818650" cy="491087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8"/>
          <p:cNvSpPr txBox="1"/>
          <p:nvPr/>
        </p:nvSpPr>
        <p:spPr>
          <a:xfrm>
            <a:off x="0" y="-178675"/>
            <a:ext cx="52365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22" b="1">
                <a:solidFill>
                  <a:schemeClr val="dk1"/>
                </a:solidFill>
              </a:rPr>
              <a:t>Prof. Ash Eliza Smith, STORY LAB I, Fall 2020</a:t>
            </a:r>
            <a:endParaRPr sz="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1661746"/>
            <a:ext cx="1079445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300">
                <a:latin typeface="URWGroteskConBol" pitchFamily="2" charset="77"/>
                <a:ea typeface="Nexa Bold" charset="0"/>
                <a:cs typeface="Nexa Bold" charset="0"/>
              </a:rPr>
              <a:t>SPRING 2021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Professor Anna Henson</a:t>
            </a:r>
          </a:p>
          <a:p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CREATING AUGMENTED WORLDS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54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92765" y="393305"/>
            <a:ext cx="13589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WORKSHOP WITH LAJUNE MCMILLIAN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1" name="Google Shape;303;p42">
            <a:extLst>
              <a:ext uri="{FF2B5EF4-FFF2-40B4-BE49-F238E27FC236}">
                <a16:creationId xmlns:a16="http://schemas.microsoft.com/office/drawing/2014/main" id="{C7DB9AB0-38DF-2C49-AB0E-5709618F8EB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1375" y="1675173"/>
            <a:ext cx="7890624" cy="319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04;p42">
            <a:extLst>
              <a:ext uri="{FF2B5EF4-FFF2-40B4-BE49-F238E27FC236}">
                <a16:creationId xmlns:a16="http://schemas.microsoft.com/office/drawing/2014/main" id="{EAE0D443-3630-6B45-8AFF-009F52F4CC8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08" y="1476395"/>
            <a:ext cx="4105350" cy="41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588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85531" y="406223"/>
            <a:ext cx="13271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AVATAR CREATION WITH MAKEHUMAN, BLENDER, MIXIMO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3" name="Google Shape;312;p43">
            <a:extLst>
              <a:ext uri="{FF2B5EF4-FFF2-40B4-BE49-F238E27FC236}">
                <a16:creationId xmlns:a16="http://schemas.microsoft.com/office/drawing/2014/main" id="{A536C73A-07C9-8343-8454-7B0DEA426E7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2470" y="2322878"/>
            <a:ext cx="9135073" cy="42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13;p43">
            <a:extLst>
              <a:ext uri="{FF2B5EF4-FFF2-40B4-BE49-F238E27FC236}">
                <a16:creationId xmlns:a16="http://schemas.microsoft.com/office/drawing/2014/main" id="{4FE3E3B7-9AB9-FA48-A730-BF570F2F924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7187"/>
            <a:ext cx="6873723" cy="3429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760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B5314970-2470-4243-B893-0D1EC3D6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72522"/>
            <a:ext cx="12192000" cy="8130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0665E1-EB71-A040-AD15-06B9C67FE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44" y="6067611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76866"/>
      </p:ext>
    </p:extLst>
  </p:cSld>
  <p:clrMapOvr>
    <a:masterClrMapping/>
  </p:clrMapOvr>
  <p:transition spd="slow" advClick="0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98783" y="304262"/>
            <a:ext cx="13668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THERE IS ALWAYS DANCING IN VR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1" y="6023363"/>
            <a:ext cx="599738" cy="559015"/>
          </a:xfrm>
          <a:prstGeom prst="rect">
            <a:avLst/>
          </a:prstGeom>
        </p:spPr>
      </p:pic>
      <p:pic>
        <p:nvPicPr>
          <p:cNvPr id="1026" name="Picture 2" descr="Avatar Dance by Olivia Benson from the Creating Augmented Worlds class this semester in the Johnny Carson Center for Emerging Media Arts. ">
            <a:extLst>
              <a:ext uri="{FF2B5EF4-FFF2-40B4-BE49-F238E27FC236}">
                <a16:creationId xmlns:a16="http://schemas.microsoft.com/office/drawing/2014/main" id="{F843BA48-5AF1-B147-9795-97164453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043" y="1483482"/>
            <a:ext cx="8070899" cy="45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2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D0F85EB8-4C16-E745-82C4-CA0320B9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23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BA4DCA-D582-5845-BD40-8E2FFC38A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27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iting for their luggage at an airport&#10;&#10;Description automatically generated">
            <a:extLst>
              <a:ext uri="{FF2B5EF4-FFF2-40B4-BE49-F238E27FC236}">
                <a16:creationId xmlns:a16="http://schemas.microsoft.com/office/drawing/2014/main" id="{7755BEBD-EC59-3841-A983-5AEA815C3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94F6B-6C2D-C14C-ADD1-6C22E172D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09" y="5782981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86969"/>
      </p:ext>
    </p:extLst>
  </p:cSld>
  <p:clrMapOvr>
    <a:masterClrMapping/>
  </p:clrMapOvr>
  <p:transition spd="slow" advClick="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2;p15">
            <a:extLst>
              <a:ext uri="{FF2B5EF4-FFF2-40B4-BE49-F238E27FC236}">
                <a16:creationId xmlns:a16="http://schemas.microsoft.com/office/drawing/2014/main" id="{FAC21D39-EAB2-994E-8FDC-44927ABC4411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2">
            <a:alphaModFix/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BEDBD5-F6CF-644F-B268-A88F1EAB9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3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FCA17D6-8080-6E42-9EE2-507A7D87E0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076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i_spiral.mp4">
            <a:hlinkClick r:id="" action="ppaction://media"/>
            <a:extLst>
              <a:ext uri="{FF2B5EF4-FFF2-40B4-BE49-F238E27FC236}">
                <a16:creationId xmlns:a16="http://schemas.microsoft.com/office/drawing/2014/main" id="{967CF800-7B04-D74E-BB59-EAB6E0A25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812" r="-36812"/>
          <a:stretch/>
        </p:blipFill>
        <p:spPr>
          <a:xfrm>
            <a:off x="7710616" y="0"/>
            <a:ext cx="1415845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03429" y="0"/>
            <a:ext cx="1088570" cy="6858000"/>
          </a:xfrm>
          <a:prstGeom prst="rect">
            <a:avLst/>
          </a:prstGeom>
          <a:solidFill>
            <a:srgbClr val="3733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2790" y="1661746"/>
            <a:ext cx="86340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a space to meet collectively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to review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to create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to share and celebrate work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EMA Open Studios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85BD60-B2E3-494D-99B3-0F988E930264}"/>
              </a:ext>
            </a:extLst>
          </p:cNvPr>
          <p:cNvSpPr/>
          <p:nvPr/>
        </p:nvSpPr>
        <p:spPr>
          <a:xfrm rot="2700000">
            <a:off x="2969377" y="-2479551"/>
            <a:ext cx="4822472" cy="4822472"/>
          </a:xfrm>
          <a:prstGeom prst="rect">
            <a:avLst/>
          </a:prstGeom>
          <a:noFill/>
          <a:ln w="381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746" y="539869"/>
            <a:ext cx="869809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300">
                <a:latin typeface="URWGroteskConBol" pitchFamily="2" charset="77"/>
                <a:ea typeface="Nexa Bold" charset="0"/>
                <a:cs typeface="Nexa Bold" charset="0"/>
              </a:rPr>
              <a:t>Mozilla Hubs</a:t>
            </a:r>
          </a:p>
          <a:p>
            <a:endParaRPr lang="en-US" sz="3200" b="1" spc="300">
              <a:solidFill>
                <a:srgbClr val="CC0E14"/>
              </a:solidFill>
              <a:latin typeface="URWGroteskConBol" pitchFamily="2" charset="77"/>
              <a:ea typeface="Nexa Bold" charset="0"/>
              <a:cs typeface="Nexa Bold" charset="0"/>
            </a:endParaRPr>
          </a:p>
          <a:p>
            <a:r>
              <a:rPr lang="en-US" sz="32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A browser-based 3D virtual world for synchronous social gatherings and asynchronous experiences.</a:t>
            </a:r>
          </a:p>
          <a:p>
            <a:endParaRPr lang="en-US" sz="3200" b="1" spc="300">
              <a:solidFill>
                <a:srgbClr val="CC0E14"/>
              </a:solidFill>
              <a:latin typeface="URWGroteskConBol" pitchFamily="2" charset="77"/>
              <a:ea typeface="Nexa Bold" charset="0"/>
              <a:cs typeface="Nexa Bold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Free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Open-Source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Accessible web-based VR (computers, mobile, HMD)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spc="300">
                <a:solidFill>
                  <a:srgbClr val="CC0E14"/>
                </a:solidFill>
                <a:latin typeface="URWGroteskConBol" pitchFamily="2" charset="77"/>
                <a:ea typeface="Nexa Bold" charset="0"/>
                <a:cs typeface="Nexa Bold" charset="0"/>
              </a:rPr>
              <a:t>3D files, Audio, Images, Video, Streaming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47659" y="1073712"/>
            <a:ext cx="400110" cy="47105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1400" spc="600">
                <a:solidFill>
                  <a:schemeClr val="bg1"/>
                </a:solidFill>
                <a:latin typeface="URWGrotesk" pitchFamily="2" charset="77"/>
                <a:ea typeface="Roboto Thin" charset="0"/>
                <a:cs typeface="Roboto Thin" charset="0"/>
              </a:rPr>
              <a:t>CARSONCENTER.UNL.EDU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B2674-5935-784F-AD72-01EE3AB00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0" y="5759116"/>
            <a:ext cx="599738" cy="559015"/>
          </a:xfrm>
          <a:prstGeom prst="rect">
            <a:avLst/>
          </a:prstGeom>
        </p:spPr>
      </p:pic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6938B78-36D3-D545-987E-B818AB74F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38209" y="1978627"/>
            <a:ext cx="6932419" cy="29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62;p26">
            <a:extLst>
              <a:ext uri="{FF2B5EF4-FFF2-40B4-BE49-F238E27FC236}">
                <a16:creationId xmlns:a16="http://schemas.microsoft.com/office/drawing/2014/main" id="{64B9131A-1319-E34F-8480-FF3EDECDBB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90246" y="0"/>
            <a:ext cx="13935807" cy="699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F17AF-5883-3C4C-BF4A-0DF610498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89" y="5956824"/>
            <a:ext cx="599738" cy="55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26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03919DBCDA524CB3ED26BF4447313A" ma:contentTypeVersion="13" ma:contentTypeDescription="Create a new document." ma:contentTypeScope="" ma:versionID="fab10b99597921680042e898a82229c8">
  <xsd:schema xmlns:xsd="http://www.w3.org/2001/XMLSchema" xmlns:xs="http://www.w3.org/2001/XMLSchema" xmlns:p="http://schemas.microsoft.com/office/2006/metadata/properties" xmlns:ns2="f2b772f3-b736-4a90-affa-74b83a1c9e4b" xmlns:ns3="ca2ae812-6596-4e20-81a2-789af54b276d" targetNamespace="http://schemas.microsoft.com/office/2006/metadata/properties" ma:root="true" ma:fieldsID="f64e7a6bbdd0412246dc5c2097438d1c" ns2:_="" ns3:_="">
    <xsd:import namespace="f2b772f3-b736-4a90-affa-74b83a1c9e4b"/>
    <xsd:import namespace="ca2ae812-6596-4e20-81a2-789af54b27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772f3-b736-4a90-affa-74b83a1c9e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2ae812-6596-4e20-81a2-789af54b27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DAC3D01-7AC7-4259-8158-5E7F73D9CC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23A9EE-579E-44C1-BA1F-8457F554945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865BB17-576E-4815-AA06-73A2BAAC4191}">
  <ds:schemaRefs>
    <ds:schemaRef ds:uri="ca2ae812-6596-4e20-81a2-789af54b276d"/>
    <ds:schemaRef ds:uri="f2b772f3-b736-4a90-affa-74b83a1c9e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721</Words>
  <Application>Microsoft Macintosh PowerPoint</Application>
  <PresentationFormat>Widescreen</PresentationFormat>
  <Paragraphs>127</Paragraphs>
  <Slides>32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Roboto Thin</vt:lpstr>
      <vt:lpstr>URWGrotesk</vt:lpstr>
      <vt:lpstr>URWGroteskConBol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Elliott</dc:creator>
  <cp:lastModifiedBy>Megan Elliott</cp:lastModifiedBy>
  <cp:revision>3</cp:revision>
  <dcterms:created xsi:type="dcterms:W3CDTF">2020-02-18T16:23:58Z</dcterms:created>
  <dcterms:modified xsi:type="dcterms:W3CDTF">2021-09-14T18:41:15Z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0x0101000003919DBCDA524CB3ED26BF4447313A</vt:lpwstr>
  </property>
</Properties>
</file>